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37.webp" ContentType="image/webp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91" r:id="rId3"/>
    <p:sldId id="349" r:id="rId4"/>
    <p:sldId id="324" r:id="rId5"/>
    <p:sldId id="342" r:id="rId6"/>
    <p:sldId id="346" r:id="rId7"/>
    <p:sldId id="350" r:id="rId8"/>
    <p:sldId id="343" r:id="rId9"/>
    <p:sldId id="260" r:id="rId10"/>
    <p:sldId id="351" r:id="rId11"/>
    <p:sldId id="352" r:id="rId12"/>
    <p:sldId id="347" r:id="rId13"/>
    <p:sldId id="259" r:id="rId14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0A2B"/>
    <a:srgbClr val="426C77"/>
    <a:srgbClr val="687DB0"/>
    <a:srgbClr val="D0BC8C"/>
    <a:srgbClr val="326489"/>
    <a:srgbClr val="4BA5B6"/>
    <a:srgbClr val="D3BF8F"/>
    <a:srgbClr val="8B9DAB"/>
    <a:srgbClr val="386486"/>
    <a:srgbClr val="2C5B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1" y="3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220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4.xml"/><Relationship Id="rId7" Type="http://schemas.openxmlformats.org/officeDocument/2006/relationships/image" Target="../media/image4.png"/><Relationship Id="rId6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tags" Target="../tags/tag2.xml"/><Relationship Id="rId36" Type="http://schemas.openxmlformats.org/officeDocument/2006/relationships/slideLayout" Target="../slideLayouts/slideLayout1.xml"/><Relationship Id="rId35" Type="http://schemas.openxmlformats.org/officeDocument/2006/relationships/image" Target="../media/image19.png"/><Relationship Id="rId34" Type="http://schemas.openxmlformats.org/officeDocument/2006/relationships/tags" Target="../tags/tag16.xml"/><Relationship Id="rId33" Type="http://schemas.openxmlformats.org/officeDocument/2006/relationships/tags" Target="../tags/tag15.xml"/><Relationship Id="rId32" Type="http://schemas.openxmlformats.org/officeDocument/2006/relationships/tags" Target="../tags/tag14.xml"/><Relationship Id="rId31" Type="http://schemas.openxmlformats.org/officeDocument/2006/relationships/image" Target="../media/image18.png"/><Relationship Id="rId30" Type="http://schemas.openxmlformats.org/officeDocument/2006/relationships/tags" Target="../tags/tag13.xml"/><Relationship Id="rId3" Type="http://schemas.openxmlformats.org/officeDocument/2006/relationships/image" Target="../media/image2.png"/><Relationship Id="rId29" Type="http://schemas.openxmlformats.org/officeDocument/2006/relationships/image" Target="../media/image17.png"/><Relationship Id="rId28" Type="http://schemas.openxmlformats.org/officeDocument/2006/relationships/tags" Target="../tags/tag12.xml"/><Relationship Id="rId27" Type="http://schemas.openxmlformats.org/officeDocument/2006/relationships/image" Target="../media/image16.png"/><Relationship Id="rId26" Type="http://schemas.openxmlformats.org/officeDocument/2006/relationships/tags" Target="../tags/tag11.xml"/><Relationship Id="rId25" Type="http://schemas.openxmlformats.org/officeDocument/2006/relationships/tags" Target="../tags/tag10.xml"/><Relationship Id="rId24" Type="http://schemas.openxmlformats.org/officeDocument/2006/relationships/tags" Target="../tags/tag9.xml"/><Relationship Id="rId23" Type="http://schemas.openxmlformats.org/officeDocument/2006/relationships/tags" Target="../tags/tag8.xml"/><Relationship Id="rId22" Type="http://schemas.openxmlformats.org/officeDocument/2006/relationships/image" Target="../media/image15.png"/><Relationship Id="rId21" Type="http://schemas.openxmlformats.org/officeDocument/2006/relationships/tags" Target="../tags/tag7.xml"/><Relationship Id="rId20" Type="http://schemas.openxmlformats.org/officeDocument/2006/relationships/image" Target="../media/image14.png"/><Relationship Id="rId2" Type="http://schemas.openxmlformats.org/officeDocument/2006/relationships/image" Target="../media/image1.png"/><Relationship Id="rId19" Type="http://schemas.openxmlformats.org/officeDocument/2006/relationships/tags" Target="../tags/tag6.xml"/><Relationship Id="rId18" Type="http://schemas.openxmlformats.org/officeDocument/2006/relationships/image" Target="../media/image13.png"/><Relationship Id="rId17" Type="http://schemas.openxmlformats.org/officeDocument/2006/relationships/image" Target="../media/image12.png"/><Relationship Id="rId16" Type="http://schemas.openxmlformats.org/officeDocument/2006/relationships/image" Target="../media/image11.png"/><Relationship Id="rId15" Type="http://schemas.openxmlformats.org/officeDocument/2006/relationships/image" Target="../media/image10.png"/><Relationship Id="rId14" Type="http://schemas.openxmlformats.org/officeDocument/2006/relationships/image" Target="../media/image9.png"/><Relationship Id="rId13" Type="http://schemas.openxmlformats.org/officeDocument/2006/relationships/image" Target="../media/image8.png"/><Relationship Id="rId12" Type="http://schemas.openxmlformats.org/officeDocument/2006/relationships/image" Target="../media/image7.png"/><Relationship Id="rId11" Type="http://schemas.openxmlformats.org/officeDocument/2006/relationships/tags" Target="../tags/tag5.xml"/><Relationship Id="rId10" Type="http://schemas.openxmlformats.org/officeDocument/2006/relationships/image" Target="../media/image6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8" Type="http://schemas.openxmlformats.org/officeDocument/2006/relationships/image" Target="../media/image35.png"/><Relationship Id="rId7" Type="http://schemas.openxmlformats.org/officeDocument/2006/relationships/tags" Target="../tags/tag185.xml"/><Relationship Id="rId6" Type="http://schemas.openxmlformats.org/officeDocument/2006/relationships/image" Target="../media/image34.png"/><Relationship Id="rId5" Type="http://schemas.openxmlformats.org/officeDocument/2006/relationships/tags" Target="../tags/tag184.xml"/><Relationship Id="rId4" Type="http://schemas.openxmlformats.org/officeDocument/2006/relationships/image" Target="../media/image33.png"/><Relationship Id="rId35" Type="http://schemas.openxmlformats.org/officeDocument/2006/relationships/slideLayout" Target="../slideLayouts/slideLayout1.xml"/><Relationship Id="rId34" Type="http://schemas.openxmlformats.org/officeDocument/2006/relationships/image" Target="../media/image49.png"/><Relationship Id="rId33" Type="http://schemas.openxmlformats.org/officeDocument/2006/relationships/image" Target="../media/image48.png"/><Relationship Id="rId32" Type="http://schemas.openxmlformats.org/officeDocument/2006/relationships/tags" Target="../tags/tag200.xml"/><Relationship Id="rId31" Type="http://schemas.openxmlformats.org/officeDocument/2006/relationships/image" Target="../media/image45.png"/><Relationship Id="rId30" Type="http://schemas.openxmlformats.org/officeDocument/2006/relationships/tags" Target="../tags/tag199.xml"/><Relationship Id="rId3" Type="http://schemas.openxmlformats.org/officeDocument/2006/relationships/tags" Target="../tags/tag183.xml"/><Relationship Id="rId29" Type="http://schemas.openxmlformats.org/officeDocument/2006/relationships/tags" Target="../tags/tag198.xml"/><Relationship Id="rId28" Type="http://schemas.openxmlformats.org/officeDocument/2006/relationships/image" Target="../media/image44.png"/><Relationship Id="rId27" Type="http://schemas.openxmlformats.org/officeDocument/2006/relationships/tags" Target="../tags/tag197.xml"/><Relationship Id="rId26" Type="http://schemas.openxmlformats.org/officeDocument/2006/relationships/image" Target="../media/image43.png"/><Relationship Id="rId25" Type="http://schemas.openxmlformats.org/officeDocument/2006/relationships/tags" Target="../tags/tag196.xml"/><Relationship Id="rId24" Type="http://schemas.openxmlformats.org/officeDocument/2006/relationships/tags" Target="../tags/tag195.xml"/><Relationship Id="rId23" Type="http://schemas.openxmlformats.org/officeDocument/2006/relationships/tags" Target="../tags/tag194.xml"/><Relationship Id="rId22" Type="http://schemas.openxmlformats.org/officeDocument/2006/relationships/tags" Target="../tags/tag193.xml"/><Relationship Id="rId21" Type="http://schemas.openxmlformats.org/officeDocument/2006/relationships/image" Target="../media/image41.jpeg"/><Relationship Id="rId20" Type="http://schemas.openxmlformats.org/officeDocument/2006/relationships/tags" Target="../tags/tag192.xml"/><Relationship Id="rId2" Type="http://schemas.openxmlformats.org/officeDocument/2006/relationships/image" Target="../media/image20.png"/><Relationship Id="rId19" Type="http://schemas.openxmlformats.org/officeDocument/2006/relationships/image" Target="../media/image42.png"/><Relationship Id="rId18" Type="http://schemas.openxmlformats.org/officeDocument/2006/relationships/image" Target="../media/image40.png"/><Relationship Id="rId17" Type="http://schemas.openxmlformats.org/officeDocument/2006/relationships/image" Target="../media/image39.png"/><Relationship Id="rId16" Type="http://schemas.openxmlformats.org/officeDocument/2006/relationships/tags" Target="../tags/tag191.xml"/><Relationship Id="rId15" Type="http://schemas.openxmlformats.org/officeDocument/2006/relationships/image" Target="../media/image38.png"/><Relationship Id="rId14" Type="http://schemas.openxmlformats.org/officeDocument/2006/relationships/tags" Target="../tags/tag190.xml"/><Relationship Id="rId13" Type="http://schemas.openxmlformats.org/officeDocument/2006/relationships/tags" Target="../tags/tag189.xml"/><Relationship Id="rId12" Type="http://schemas.openxmlformats.org/officeDocument/2006/relationships/image" Target="../media/image36.png"/><Relationship Id="rId11" Type="http://schemas.openxmlformats.org/officeDocument/2006/relationships/tags" Target="../tags/tag188.xml"/><Relationship Id="rId10" Type="http://schemas.openxmlformats.org/officeDocument/2006/relationships/tags" Target="../tags/tag187.xml"/><Relationship Id="rId1" Type="http://schemas.openxmlformats.org/officeDocument/2006/relationships/tags" Target="../tags/tag18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8" Type="http://schemas.openxmlformats.org/officeDocument/2006/relationships/tags" Target="../tags/tag205.xml"/><Relationship Id="rId7" Type="http://schemas.openxmlformats.org/officeDocument/2006/relationships/image" Target="../media/image52.png"/><Relationship Id="rId6" Type="http://schemas.openxmlformats.org/officeDocument/2006/relationships/tags" Target="../tags/tag204.xml"/><Relationship Id="rId5" Type="http://schemas.openxmlformats.org/officeDocument/2006/relationships/image" Target="../media/image51.png"/><Relationship Id="rId4" Type="http://schemas.openxmlformats.org/officeDocument/2006/relationships/tags" Target="../tags/tag203.xml"/><Relationship Id="rId3" Type="http://schemas.openxmlformats.org/officeDocument/2006/relationships/tags" Target="../tags/tag202.xml"/><Relationship Id="rId24" Type="http://schemas.openxmlformats.org/officeDocument/2006/relationships/slideLayout" Target="../slideLayouts/slideLayout1.xml"/><Relationship Id="rId23" Type="http://schemas.openxmlformats.org/officeDocument/2006/relationships/image" Target="../media/image43.png"/><Relationship Id="rId22" Type="http://schemas.openxmlformats.org/officeDocument/2006/relationships/tags" Target="../tags/tag215.xml"/><Relationship Id="rId21" Type="http://schemas.openxmlformats.org/officeDocument/2006/relationships/tags" Target="../tags/tag214.xml"/><Relationship Id="rId20" Type="http://schemas.openxmlformats.org/officeDocument/2006/relationships/tags" Target="../tags/tag213.xml"/><Relationship Id="rId2" Type="http://schemas.openxmlformats.org/officeDocument/2006/relationships/image" Target="../media/image50.png"/><Relationship Id="rId19" Type="http://schemas.openxmlformats.org/officeDocument/2006/relationships/tags" Target="../tags/tag212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image" Target="../media/image45.png"/><Relationship Id="rId15" Type="http://schemas.openxmlformats.org/officeDocument/2006/relationships/tags" Target="../tags/tag209.xml"/><Relationship Id="rId14" Type="http://schemas.openxmlformats.org/officeDocument/2006/relationships/tags" Target="../tags/tag208.xml"/><Relationship Id="rId13" Type="http://schemas.openxmlformats.org/officeDocument/2006/relationships/image" Target="../media/image44.png"/><Relationship Id="rId12" Type="http://schemas.openxmlformats.org/officeDocument/2006/relationships/tags" Target="../tags/tag207.xml"/><Relationship Id="rId11" Type="http://schemas.openxmlformats.org/officeDocument/2006/relationships/image" Target="../media/image54.png"/><Relationship Id="rId10" Type="http://schemas.openxmlformats.org/officeDocument/2006/relationships/tags" Target="../tags/tag206.xml"/><Relationship Id="rId1" Type="http://schemas.openxmlformats.org/officeDocument/2006/relationships/tags" Target="../tags/tag20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3.png"/><Relationship Id="rId7" Type="http://schemas.openxmlformats.org/officeDocument/2006/relationships/tags" Target="../tags/tag219.xml"/><Relationship Id="rId6" Type="http://schemas.openxmlformats.org/officeDocument/2006/relationships/tags" Target="../tags/tag218.xml"/><Relationship Id="rId5" Type="http://schemas.openxmlformats.org/officeDocument/2006/relationships/image" Target="../media/image50.png"/><Relationship Id="rId4" Type="http://schemas.openxmlformats.org/officeDocument/2006/relationships/tags" Target="../tags/tag217.xml"/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tags" Target="../tags/tag21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20.xml"/><Relationship Id="rId7" Type="http://schemas.openxmlformats.org/officeDocument/2006/relationships/image" Target="../media/image4.png"/><Relationship Id="rId6" Type="http://schemas.openxmlformats.org/officeDocument/2006/relationships/tags" Target="../tags/tag19.xml"/><Relationship Id="rId5" Type="http://schemas.openxmlformats.org/officeDocument/2006/relationships/image" Target="../media/image3.png"/><Relationship Id="rId4" Type="http://schemas.openxmlformats.org/officeDocument/2006/relationships/tags" Target="../tags/tag18.xml"/><Relationship Id="rId33" Type="http://schemas.openxmlformats.org/officeDocument/2006/relationships/slideLayout" Target="../slideLayouts/slideLayout1.xml"/><Relationship Id="rId32" Type="http://schemas.openxmlformats.org/officeDocument/2006/relationships/image" Target="../media/image19.png"/><Relationship Id="rId31" Type="http://schemas.openxmlformats.org/officeDocument/2006/relationships/tags" Target="../tags/tag30.xml"/><Relationship Id="rId30" Type="http://schemas.openxmlformats.org/officeDocument/2006/relationships/tags" Target="../tags/tag29.xml"/><Relationship Id="rId3" Type="http://schemas.openxmlformats.org/officeDocument/2006/relationships/image" Target="../media/image2.png"/><Relationship Id="rId29" Type="http://schemas.openxmlformats.org/officeDocument/2006/relationships/tags" Target="../tags/tag28.xml"/><Relationship Id="rId28" Type="http://schemas.openxmlformats.org/officeDocument/2006/relationships/image" Target="../media/image17.png"/><Relationship Id="rId27" Type="http://schemas.openxmlformats.org/officeDocument/2006/relationships/tags" Target="../tags/tag27.xml"/><Relationship Id="rId26" Type="http://schemas.openxmlformats.org/officeDocument/2006/relationships/image" Target="../media/image16.png"/><Relationship Id="rId25" Type="http://schemas.openxmlformats.org/officeDocument/2006/relationships/tags" Target="../tags/tag26.xml"/><Relationship Id="rId24" Type="http://schemas.openxmlformats.org/officeDocument/2006/relationships/tags" Target="../tags/tag25.xml"/><Relationship Id="rId23" Type="http://schemas.openxmlformats.org/officeDocument/2006/relationships/image" Target="../media/image7.png"/><Relationship Id="rId22" Type="http://schemas.openxmlformats.org/officeDocument/2006/relationships/tags" Target="../tags/tag24.xml"/><Relationship Id="rId21" Type="http://schemas.openxmlformats.org/officeDocument/2006/relationships/tags" Target="../tags/tag23.xml"/><Relationship Id="rId20" Type="http://schemas.openxmlformats.org/officeDocument/2006/relationships/image" Target="../media/image15.png"/><Relationship Id="rId2" Type="http://schemas.openxmlformats.org/officeDocument/2006/relationships/image" Target="../media/image1.png"/><Relationship Id="rId19" Type="http://schemas.openxmlformats.org/officeDocument/2006/relationships/tags" Target="../tags/tag22.xml"/><Relationship Id="rId18" Type="http://schemas.openxmlformats.org/officeDocument/2006/relationships/image" Target="../media/image14.png"/><Relationship Id="rId17" Type="http://schemas.openxmlformats.org/officeDocument/2006/relationships/tags" Target="../tags/tag21.xml"/><Relationship Id="rId16" Type="http://schemas.openxmlformats.org/officeDocument/2006/relationships/image" Target="../media/image13.png"/><Relationship Id="rId15" Type="http://schemas.openxmlformats.org/officeDocument/2006/relationships/image" Target="../media/image12.png"/><Relationship Id="rId14" Type="http://schemas.openxmlformats.org/officeDocument/2006/relationships/image" Target="../media/image11.png"/><Relationship Id="rId13" Type="http://schemas.openxmlformats.org/officeDocument/2006/relationships/image" Target="../media/image10.png"/><Relationship Id="rId12" Type="http://schemas.openxmlformats.org/officeDocument/2006/relationships/image" Target="../media/image9.png"/><Relationship Id="rId11" Type="http://schemas.openxmlformats.org/officeDocument/2006/relationships/image" Target="../media/image8.png"/><Relationship Id="rId10" Type="http://schemas.openxmlformats.org/officeDocument/2006/relationships/image" Target="../media/image6.png"/><Relationship Id="rId1" Type="http://schemas.openxmlformats.org/officeDocument/2006/relationships/tags" Target="../tags/tag1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image" Target="../media/image23.png"/><Relationship Id="rId5" Type="http://schemas.openxmlformats.org/officeDocument/2006/relationships/tags" Target="../tags/tag31.xml"/><Relationship Id="rId4" Type="http://schemas.openxmlformats.org/officeDocument/2006/relationships/image" Target="../media/image22.png"/><Relationship Id="rId3" Type="http://schemas.openxmlformats.org/officeDocument/2006/relationships/image" Target="../media/image19.png"/><Relationship Id="rId29" Type="http://schemas.openxmlformats.org/officeDocument/2006/relationships/slideLayout" Target="../slideLayouts/slideLayout1.xml"/><Relationship Id="rId28" Type="http://schemas.openxmlformats.org/officeDocument/2006/relationships/tags" Target="../tags/tag51.xml"/><Relationship Id="rId27" Type="http://schemas.openxmlformats.org/officeDocument/2006/relationships/tags" Target="../tags/tag50.xml"/><Relationship Id="rId26" Type="http://schemas.openxmlformats.org/officeDocument/2006/relationships/tags" Target="../tags/tag49.xml"/><Relationship Id="rId25" Type="http://schemas.openxmlformats.org/officeDocument/2006/relationships/tags" Target="../tags/tag48.xml"/><Relationship Id="rId24" Type="http://schemas.openxmlformats.org/officeDocument/2006/relationships/tags" Target="../tags/tag47.xml"/><Relationship Id="rId23" Type="http://schemas.openxmlformats.org/officeDocument/2006/relationships/tags" Target="../tags/tag46.xml"/><Relationship Id="rId22" Type="http://schemas.openxmlformats.org/officeDocument/2006/relationships/tags" Target="../tags/tag45.xml"/><Relationship Id="rId21" Type="http://schemas.openxmlformats.org/officeDocument/2006/relationships/tags" Target="../tags/tag44.xml"/><Relationship Id="rId20" Type="http://schemas.openxmlformats.org/officeDocument/2006/relationships/tags" Target="../tags/tag43.xml"/><Relationship Id="rId2" Type="http://schemas.openxmlformats.org/officeDocument/2006/relationships/image" Target="../media/image21.png"/><Relationship Id="rId19" Type="http://schemas.openxmlformats.org/officeDocument/2006/relationships/tags" Target="../tags/tag42.xml"/><Relationship Id="rId18" Type="http://schemas.openxmlformats.org/officeDocument/2006/relationships/tags" Target="../tags/tag41.xml"/><Relationship Id="rId17" Type="http://schemas.openxmlformats.org/officeDocument/2006/relationships/tags" Target="../tags/tag40.xml"/><Relationship Id="rId16" Type="http://schemas.openxmlformats.org/officeDocument/2006/relationships/image" Target="../media/image25.png"/><Relationship Id="rId15" Type="http://schemas.openxmlformats.org/officeDocument/2006/relationships/image" Target="../media/image24.png"/><Relationship Id="rId14" Type="http://schemas.openxmlformats.org/officeDocument/2006/relationships/tags" Target="../tags/tag39.xml"/><Relationship Id="rId13" Type="http://schemas.openxmlformats.org/officeDocument/2006/relationships/tags" Target="../tags/tag38.xml"/><Relationship Id="rId12" Type="http://schemas.openxmlformats.org/officeDocument/2006/relationships/tags" Target="../tags/tag37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image" Target="../media/image4.png"/><Relationship Id="rId6" Type="http://schemas.openxmlformats.org/officeDocument/2006/relationships/tags" Target="../tags/tag53.xml"/><Relationship Id="rId5" Type="http://schemas.openxmlformats.org/officeDocument/2006/relationships/image" Target="../media/image5.png"/><Relationship Id="rId4" Type="http://schemas.openxmlformats.org/officeDocument/2006/relationships/tags" Target="../tags/tag52.xml"/><Relationship Id="rId3" Type="http://schemas.openxmlformats.org/officeDocument/2006/relationships/image" Target="../media/image25.png"/><Relationship Id="rId28" Type="http://schemas.openxmlformats.org/officeDocument/2006/relationships/slideLayout" Target="../slideLayouts/slideLayout1.xml"/><Relationship Id="rId27" Type="http://schemas.openxmlformats.org/officeDocument/2006/relationships/tags" Target="../tags/tag66.xml"/><Relationship Id="rId26" Type="http://schemas.openxmlformats.org/officeDocument/2006/relationships/image" Target="../media/image31.png"/><Relationship Id="rId25" Type="http://schemas.openxmlformats.org/officeDocument/2006/relationships/tags" Target="../tags/tag65.xml"/><Relationship Id="rId24" Type="http://schemas.openxmlformats.org/officeDocument/2006/relationships/tags" Target="../tags/tag64.xml"/><Relationship Id="rId23" Type="http://schemas.openxmlformats.org/officeDocument/2006/relationships/image" Target="../media/image30.png"/><Relationship Id="rId22" Type="http://schemas.openxmlformats.org/officeDocument/2006/relationships/tags" Target="../tags/tag63.xml"/><Relationship Id="rId21" Type="http://schemas.openxmlformats.org/officeDocument/2006/relationships/image" Target="../media/image29.png"/><Relationship Id="rId20" Type="http://schemas.openxmlformats.org/officeDocument/2006/relationships/tags" Target="../tags/tag62.xml"/><Relationship Id="rId2" Type="http://schemas.openxmlformats.org/officeDocument/2006/relationships/image" Target="../media/image24.png"/><Relationship Id="rId19" Type="http://schemas.openxmlformats.org/officeDocument/2006/relationships/tags" Target="../tags/tag61.xml"/><Relationship Id="rId18" Type="http://schemas.openxmlformats.org/officeDocument/2006/relationships/tags" Target="../tags/tag60.xml"/><Relationship Id="rId17" Type="http://schemas.openxmlformats.org/officeDocument/2006/relationships/image" Target="../media/image28.png"/><Relationship Id="rId16" Type="http://schemas.openxmlformats.org/officeDocument/2006/relationships/tags" Target="../tags/tag59.xml"/><Relationship Id="rId15" Type="http://schemas.openxmlformats.org/officeDocument/2006/relationships/image" Target="../media/image7.png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27.png"/><Relationship Id="rId11" Type="http://schemas.openxmlformats.org/officeDocument/2006/relationships/tags" Target="../tags/tag56.xml"/><Relationship Id="rId10" Type="http://schemas.openxmlformats.org/officeDocument/2006/relationships/image" Target="../media/image26.png"/><Relationship Id="rId1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image" Target="../media/image26.png"/><Relationship Id="rId7" Type="http://schemas.openxmlformats.org/officeDocument/2006/relationships/tags" Target="../tags/tag70.xml"/><Relationship Id="rId6" Type="http://schemas.openxmlformats.org/officeDocument/2006/relationships/image" Target="../media/image4.png"/><Relationship Id="rId5" Type="http://schemas.openxmlformats.org/officeDocument/2006/relationships/tags" Target="../tags/tag69.xml"/><Relationship Id="rId41" Type="http://schemas.openxmlformats.org/officeDocument/2006/relationships/slideLayout" Target="../slideLayouts/slideLayout1.xml"/><Relationship Id="rId40" Type="http://schemas.openxmlformats.org/officeDocument/2006/relationships/tags" Target="../tags/tag91.xml"/><Relationship Id="rId4" Type="http://schemas.openxmlformats.org/officeDocument/2006/relationships/image" Target="../media/image5.png"/><Relationship Id="rId39" Type="http://schemas.openxmlformats.org/officeDocument/2006/relationships/image" Target="../media/image37.webp"/><Relationship Id="rId38" Type="http://schemas.openxmlformats.org/officeDocument/2006/relationships/tags" Target="../tags/tag90.xml"/><Relationship Id="rId37" Type="http://schemas.openxmlformats.org/officeDocument/2006/relationships/image" Target="../media/image36.png"/><Relationship Id="rId36" Type="http://schemas.openxmlformats.org/officeDocument/2006/relationships/tags" Target="../tags/tag89.xml"/><Relationship Id="rId35" Type="http://schemas.openxmlformats.org/officeDocument/2006/relationships/tags" Target="../tags/tag88.xml"/><Relationship Id="rId34" Type="http://schemas.openxmlformats.org/officeDocument/2006/relationships/image" Target="../media/image35.png"/><Relationship Id="rId33" Type="http://schemas.openxmlformats.org/officeDocument/2006/relationships/tags" Target="../tags/tag87.xml"/><Relationship Id="rId32" Type="http://schemas.openxmlformats.org/officeDocument/2006/relationships/image" Target="../media/image34.png"/><Relationship Id="rId31" Type="http://schemas.openxmlformats.org/officeDocument/2006/relationships/tags" Target="../tags/tag86.xml"/><Relationship Id="rId30" Type="http://schemas.openxmlformats.org/officeDocument/2006/relationships/image" Target="../media/image33.png"/><Relationship Id="rId3" Type="http://schemas.openxmlformats.org/officeDocument/2006/relationships/tags" Target="../tags/tag68.xml"/><Relationship Id="rId29" Type="http://schemas.openxmlformats.org/officeDocument/2006/relationships/tags" Target="../tags/tag85.xml"/><Relationship Id="rId28" Type="http://schemas.openxmlformats.org/officeDocument/2006/relationships/tags" Target="../tags/tag84.xml"/><Relationship Id="rId27" Type="http://schemas.openxmlformats.org/officeDocument/2006/relationships/tags" Target="../tags/tag83.xml"/><Relationship Id="rId26" Type="http://schemas.openxmlformats.org/officeDocument/2006/relationships/image" Target="../media/image30.png"/><Relationship Id="rId25" Type="http://schemas.openxmlformats.org/officeDocument/2006/relationships/tags" Target="../tags/tag82.xml"/><Relationship Id="rId24" Type="http://schemas.openxmlformats.org/officeDocument/2006/relationships/image" Target="../media/image31.png"/><Relationship Id="rId23" Type="http://schemas.openxmlformats.org/officeDocument/2006/relationships/tags" Target="../tags/tag81.xml"/><Relationship Id="rId22" Type="http://schemas.openxmlformats.org/officeDocument/2006/relationships/tags" Target="../tags/tag80.xml"/><Relationship Id="rId21" Type="http://schemas.openxmlformats.org/officeDocument/2006/relationships/image" Target="../media/image29.png"/><Relationship Id="rId20" Type="http://schemas.openxmlformats.org/officeDocument/2006/relationships/tags" Target="../tags/tag79.xml"/><Relationship Id="rId2" Type="http://schemas.openxmlformats.org/officeDocument/2006/relationships/image" Target="../media/image20.png"/><Relationship Id="rId19" Type="http://schemas.openxmlformats.org/officeDocument/2006/relationships/tags" Target="../tags/tag78.xml"/><Relationship Id="rId18" Type="http://schemas.openxmlformats.org/officeDocument/2006/relationships/tags" Target="../tags/tag77.xml"/><Relationship Id="rId17" Type="http://schemas.openxmlformats.org/officeDocument/2006/relationships/tags" Target="../tags/tag76.xml"/><Relationship Id="rId16" Type="http://schemas.openxmlformats.org/officeDocument/2006/relationships/image" Target="../media/image7.png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tags" Target="../tags/tag73.xml"/><Relationship Id="rId12" Type="http://schemas.openxmlformats.org/officeDocument/2006/relationships/image" Target="../media/image27.png"/><Relationship Id="rId11" Type="http://schemas.openxmlformats.org/officeDocument/2006/relationships/tags" Target="../tags/tag72.xml"/><Relationship Id="rId10" Type="http://schemas.openxmlformats.org/officeDocument/2006/relationships/image" Target="../media/image32.png"/><Relationship Id="rId1" Type="http://schemas.openxmlformats.org/officeDocument/2006/relationships/tags" Target="../tags/tag6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image" Target="../media/image26.png"/><Relationship Id="rId7" Type="http://schemas.openxmlformats.org/officeDocument/2006/relationships/tags" Target="../tags/tag95.xml"/><Relationship Id="rId6" Type="http://schemas.openxmlformats.org/officeDocument/2006/relationships/image" Target="../media/image4.png"/><Relationship Id="rId5" Type="http://schemas.openxmlformats.org/officeDocument/2006/relationships/tags" Target="../tags/tag94.xml"/><Relationship Id="rId40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9" Type="http://schemas.openxmlformats.org/officeDocument/2006/relationships/tags" Target="../tags/tag116.xml"/><Relationship Id="rId38" Type="http://schemas.openxmlformats.org/officeDocument/2006/relationships/tags" Target="../tags/tag115.xml"/><Relationship Id="rId37" Type="http://schemas.openxmlformats.org/officeDocument/2006/relationships/tags" Target="../tags/tag114.xml"/><Relationship Id="rId36" Type="http://schemas.openxmlformats.org/officeDocument/2006/relationships/image" Target="../media/image36.png"/><Relationship Id="rId35" Type="http://schemas.openxmlformats.org/officeDocument/2006/relationships/tags" Target="../tags/tag113.xml"/><Relationship Id="rId34" Type="http://schemas.openxmlformats.org/officeDocument/2006/relationships/tags" Target="../tags/tag112.xml"/><Relationship Id="rId33" Type="http://schemas.openxmlformats.org/officeDocument/2006/relationships/image" Target="../media/image35.png"/><Relationship Id="rId32" Type="http://schemas.openxmlformats.org/officeDocument/2006/relationships/tags" Target="../tags/tag111.xml"/><Relationship Id="rId31" Type="http://schemas.openxmlformats.org/officeDocument/2006/relationships/image" Target="../media/image34.png"/><Relationship Id="rId30" Type="http://schemas.openxmlformats.org/officeDocument/2006/relationships/tags" Target="../tags/tag110.xml"/><Relationship Id="rId3" Type="http://schemas.openxmlformats.org/officeDocument/2006/relationships/tags" Target="../tags/tag93.xml"/><Relationship Id="rId29" Type="http://schemas.openxmlformats.org/officeDocument/2006/relationships/image" Target="../media/image33.png"/><Relationship Id="rId28" Type="http://schemas.openxmlformats.org/officeDocument/2006/relationships/tags" Target="../tags/tag109.xml"/><Relationship Id="rId27" Type="http://schemas.openxmlformats.org/officeDocument/2006/relationships/tags" Target="../tags/tag108.xml"/><Relationship Id="rId26" Type="http://schemas.openxmlformats.org/officeDocument/2006/relationships/image" Target="../media/image30.png"/><Relationship Id="rId25" Type="http://schemas.openxmlformats.org/officeDocument/2006/relationships/tags" Target="../tags/tag107.xml"/><Relationship Id="rId24" Type="http://schemas.openxmlformats.org/officeDocument/2006/relationships/image" Target="../media/image31.png"/><Relationship Id="rId23" Type="http://schemas.openxmlformats.org/officeDocument/2006/relationships/tags" Target="../tags/tag106.xml"/><Relationship Id="rId22" Type="http://schemas.openxmlformats.org/officeDocument/2006/relationships/tags" Target="../tags/tag105.xml"/><Relationship Id="rId21" Type="http://schemas.openxmlformats.org/officeDocument/2006/relationships/image" Target="../media/image29.png"/><Relationship Id="rId20" Type="http://schemas.openxmlformats.org/officeDocument/2006/relationships/tags" Target="../tags/tag104.xml"/><Relationship Id="rId2" Type="http://schemas.openxmlformats.org/officeDocument/2006/relationships/image" Target="../media/image20.png"/><Relationship Id="rId19" Type="http://schemas.openxmlformats.org/officeDocument/2006/relationships/tags" Target="../tags/tag103.xml"/><Relationship Id="rId18" Type="http://schemas.openxmlformats.org/officeDocument/2006/relationships/tags" Target="../tags/tag102.xml"/><Relationship Id="rId17" Type="http://schemas.openxmlformats.org/officeDocument/2006/relationships/tags" Target="../tags/tag101.xml"/><Relationship Id="rId16" Type="http://schemas.openxmlformats.org/officeDocument/2006/relationships/image" Target="../media/image7.png"/><Relationship Id="rId15" Type="http://schemas.openxmlformats.org/officeDocument/2006/relationships/tags" Target="../tags/tag100.xml"/><Relationship Id="rId14" Type="http://schemas.openxmlformats.org/officeDocument/2006/relationships/tags" Target="../tags/tag99.xml"/><Relationship Id="rId13" Type="http://schemas.openxmlformats.org/officeDocument/2006/relationships/tags" Target="../tags/tag98.xml"/><Relationship Id="rId12" Type="http://schemas.openxmlformats.org/officeDocument/2006/relationships/image" Target="../media/image27.png"/><Relationship Id="rId11" Type="http://schemas.openxmlformats.org/officeDocument/2006/relationships/tags" Target="../tags/tag97.xml"/><Relationship Id="rId10" Type="http://schemas.openxmlformats.org/officeDocument/2006/relationships/image" Target="../media/image32.png"/><Relationship Id="rId1" Type="http://schemas.openxmlformats.org/officeDocument/2006/relationships/tags" Target="../tags/tag9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tags" Target="../tags/tag121.xml"/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image" Target="../media/image28.png"/><Relationship Id="rId43" Type="http://schemas.openxmlformats.org/officeDocument/2006/relationships/slideLayout" Target="../slideLayouts/slideLayout1.xml"/><Relationship Id="rId42" Type="http://schemas.openxmlformats.org/officeDocument/2006/relationships/tags" Target="../tags/tag142.xml"/><Relationship Id="rId41" Type="http://schemas.openxmlformats.org/officeDocument/2006/relationships/tags" Target="../tags/tag141.xml"/><Relationship Id="rId40" Type="http://schemas.openxmlformats.org/officeDocument/2006/relationships/image" Target="../media/image43.png"/><Relationship Id="rId4" Type="http://schemas.openxmlformats.org/officeDocument/2006/relationships/tags" Target="../tags/tag118.xml"/><Relationship Id="rId39" Type="http://schemas.openxmlformats.org/officeDocument/2006/relationships/tags" Target="../tags/tag140.xml"/><Relationship Id="rId38" Type="http://schemas.openxmlformats.org/officeDocument/2006/relationships/image" Target="../media/image42.png"/><Relationship Id="rId37" Type="http://schemas.openxmlformats.org/officeDocument/2006/relationships/tags" Target="../tags/tag139.xml"/><Relationship Id="rId36" Type="http://schemas.openxmlformats.org/officeDocument/2006/relationships/tags" Target="../tags/tag138.xml"/><Relationship Id="rId35" Type="http://schemas.openxmlformats.org/officeDocument/2006/relationships/image" Target="../media/image41.jpeg"/><Relationship Id="rId34" Type="http://schemas.openxmlformats.org/officeDocument/2006/relationships/tags" Target="../tags/tag137.xml"/><Relationship Id="rId33" Type="http://schemas.openxmlformats.org/officeDocument/2006/relationships/image" Target="../media/image40.png"/><Relationship Id="rId32" Type="http://schemas.openxmlformats.org/officeDocument/2006/relationships/tags" Target="../tags/tag136.xml"/><Relationship Id="rId31" Type="http://schemas.openxmlformats.org/officeDocument/2006/relationships/image" Target="../media/image39.png"/><Relationship Id="rId30" Type="http://schemas.openxmlformats.org/officeDocument/2006/relationships/tags" Target="../tags/tag135.xml"/><Relationship Id="rId3" Type="http://schemas.openxmlformats.org/officeDocument/2006/relationships/image" Target="../media/image7.png"/><Relationship Id="rId29" Type="http://schemas.openxmlformats.org/officeDocument/2006/relationships/tags" Target="../tags/tag134.xml"/><Relationship Id="rId28" Type="http://schemas.openxmlformats.org/officeDocument/2006/relationships/image" Target="../media/image38.png"/><Relationship Id="rId27" Type="http://schemas.openxmlformats.org/officeDocument/2006/relationships/tags" Target="../tags/tag133.xml"/><Relationship Id="rId26" Type="http://schemas.openxmlformats.org/officeDocument/2006/relationships/tags" Target="../tags/tag132.xml"/><Relationship Id="rId25" Type="http://schemas.openxmlformats.org/officeDocument/2006/relationships/tags" Target="../tags/tag131.xml"/><Relationship Id="rId24" Type="http://schemas.openxmlformats.org/officeDocument/2006/relationships/image" Target="../media/image36.png"/><Relationship Id="rId23" Type="http://schemas.openxmlformats.org/officeDocument/2006/relationships/tags" Target="../tags/tag130.xml"/><Relationship Id="rId22" Type="http://schemas.openxmlformats.org/officeDocument/2006/relationships/tags" Target="../tags/tag129.xml"/><Relationship Id="rId21" Type="http://schemas.openxmlformats.org/officeDocument/2006/relationships/tags" Target="../tags/tag128.xml"/><Relationship Id="rId20" Type="http://schemas.openxmlformats.org/officeDocument/2006/relationships/image" Target="../media/image35.png"/><Relationship Id="rId2" Type="http://schemas.openxmlformats.org/officeDocument/2006/relationships/tags" Target="../tags/tag117.xml"/><Relationship Id="rId19" Type="http://schemas.openxmlformats.org/officeDocument/2006/relationships/image" Target="../media/image34.png"/><Relationship Id="rId18" Type="http://schemas.openxmlformats.org/officeDocument/2006/relationships/tags" Target="../tags/tag127.xml"/><Relationship Id="rId17" Type="http://schemas.openxmlformats.org/officeDocument/2006/relationships/image" Target="../media/image33.png"/><Relationship Id="rId16" Type="http://schemas.openxmlformats.org/officeDocument/2006/relationships/tags" Target="../tags/tag126.xml"/><Relationship Id="rId15" Type="http://schemas.openxmlformats.org/officeDocument/2006/relationships/tags" Target="../tags/tag125.xml"/><Relationship Id="rId14" Type="http://schemas.openxmlformats.org/officeDocument/2006/relationships/image" Target="../media/image30.png"/><Relationship Id="rId13" Type="http://schemas.openxmlformats.org/officeDocument/2006/relationships/tags" Target="../tags/tag124.xml"/><Relationship Id="rId12" Type="http://schemas.openxmlformats.org/officeDocument/2006/relationships/image" Target="../media/image31.png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7.xml"/><Relationship Id="rId8" Type="http://schemas.openxmlformats.org/officeDocument/2006/relationships/image" Target="../media/image35.png"/><Relationship Id="rId7" Type="http://schemas.openxmlformats.org/officeDocument/2006/relationships/tags" Target="../tags/tag146.xml"/><Relationship Id="rId6" Type="http://schemas.openxmlformats.org/officeDocument/2006/relationships/image" Target="../media/image34.png"/><Relationship Id="rId5" Type="http://schemas.openxmlformats.org/officeDocument/2006/relationships/tags" Target="../tags/tag145.xml"/><Relationship Id="rId4" Type="http://schemas.openxmlformats.org/officeDocument/2006/relationships/image" Target="../media/image33.png"/><Relationship Id="rId34" Type="http://schemas.openxmlformats.org/officeDocument/2006/relationships/slideLayout" Target="../slideLayouts/slideLayout1.xml"/><Relationship Id="rId33" Type="http://schemas.openxmlformats.org/officeDocument/2006/relationships/tags" Target="../tags/tag162.xml"/><Relationship Id="rId32" Type="http://schemas.openxmlformats.org/officeDocument/2006/relationships/image" Target="../media/image45.png"/><Relationship Id="rId31" Type="http://schemas.openxmlformats.org/officeDocument/2006/relationships/tags" Target="../tags/tag161.xml"/><Relationship Id="rId30" Type="http://schemas.openxmlformats.org/officeDocument/2006/relationships/tags" Target="../tags/tag160.xml"/><Relationship Id="rId3" Type="http://schemas.openxmlformats.org/officeDocument/2006/relationships/tags" Target="../tags/tag144.xml"/><Relationship Id="rId29" Type="http://schemas.openxmlformats.org/officeDocument/2006/relationships/image" Target="../media/image44.png"/><Relationship Id="rId28" Type="http://schemas.openxmlformats.org/officeDocument/2006/relationships/tags" Target="../tags/tag159.xml"/><Relationship Id="rId27" Type="http://schemas.openxmlformats.org/officeDocument/2006/relationships/image" Target="../media/image43.png"/><Relationship Id="rId26" Type="http://schemas.openxmlformats.org/officeDocument/2006/relationships/tags" Target="../tags/tag158.xml"/><Relationship Id="rId25" Type="http://schemas.openxmlformats.org/officeDocument/2006/relationships/tags" Target="../tags/tag157.xml"/><Relationship Id="rId24" Type="http://schemas.openxmlformats.org/officeDocument/2006/relationships/tags" Target="../tags/tag156.xml"/><Relationship Id="rId23" Type="http://schemas.openxmlformats.org/officeDocument/2006/relationships/tags" Target="../tags/tag155.xml"/><Relationship Id="rId22" Type="http://schemas.openxmlformats.org/officeDocument/2006/relationships/tags" Target="../tags/tag154.xml"/><Relationship Id="rId21" Type="http://schemas.openxmlformats.org/officeDocument/2006/relationships/image" Target="../media/image41.jpeg"/><Relationship Id="rId20" Type="http://schemas.openxmlformats.org/officeDocument/2006/relationships/tags" Target="../tags/tag153.xml"/><Relationship Id="rId2" Type="http://schemas.openxmlformats.org/officeDocument/2006/relationships/image" Target="../media/image20.png"/><Relationship Id="rId19" Type="http://schemas.openxmlformats.org/officeDocument/2006/relationships/image" Target="../media/image42.png"/><Relationship Id="rId18" Type="http://schemas.openxmlformats.org/officeDocument/2006/relationships/image" Target="../media/image40.png"/><Relationship Id="rId17" Type="http://schemas.openxmlformats.org/officeDocument/2006/relationships/image" Target="../media/image39.png"/><Relationship Id="rId16" Type="http://schemas.openxmlformats.org/officeDocument/2006/relationships/tags" Target="../tags/tag152.xml"/><Relationship Id="rId15" Type="http://schemas.openxmlformats.org/officeDocument/2006/relationships/image" Target="../media/image38.png"/><Relationship Id="rId14" Type="http://schemas.openxmlformats.org/officeDocument/2006/relationships/tags" Target="../tags/tag151.xml"/><Relationship Id="rId13" Type="http://schemas.openxmlformats.org/officeDocument/2006/relationships/tags" Target="../tags/tag150.xml"/><Relationship Id="rId12" Type="http://schemas.openxmlformats.org/officeDocument/2006/relationships/image" Target="../media/image36.png"/><Relationship Id="rId11" Type="http://schemas.openxmlformats.org/officeDocument/2006/relationships/tags" Target="../tags/tag149.xml"/><Relationship Id="rId10" Type="http://schemas.openxmlformats.org/officeDocument/2006/relationships/tags" Target="../tags/tag148.xml"/><Relationship Id="rId1" Type="http://schemas.openxmlformats.org/officeDocument/2006/relationships/tags" Target="../tags/tag14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image" Target="../media/image35.png"/><Relationship Id="rId7" Type="http://schemas.openxmlformats.org/officeDocument/2006/relationships/tags" Target="../tags/tag166.xml"/><Relationship Id="rId6" Type="http://schemas.openxmlformats.org/officeDocument/2006/relationships/image" Target="../media/image34.png"/><Relationship Id="rId5" Type="http://schemas.openxmlformats.org/officeDocument/2006/relationships/tags" Target="../tags/tag165.xml"/><Relationship Id="rId4" Type="http://schemas.openxmlformats.org/officeDocument/2006/relationships/image" Target="../media/image33.png"/><Relationship Id="rId35" Type="http://schemas.openxmlformats.org/officeDocument/2006/relationships/slideLayout" Target="../slideLayouts/slideLayout1.xml"/><Relationship Id="rId34" Type="http://schemas.openxmlformats.org/officeDocument/2006/relationships/image" Target="../media/image47.png"/><Relationship Id="rId33" Type="http://schemas.openxmlformats.org/officeDocument/2006/relationships/image" Target="../media/image46.png"/><Relationship Id="rId32" Type="http://schemas.openxmlformats.org/officeDocument/2006/relationships/tags" Target="../tags/tag181.xml"/><Relationship Id="rId31" Type="http://schemas.openxmlformats.org/officeDocument/2006/relationships/image" Target="../media/image45.png"/><Relationship Id="rId30" Type="http://schemas.openxmlformats.org/officeDocument/2006/relationships/tags" Target="../tags/tag180.xml"/><Relationship Id="rId3" Type="http://schemas.openxmlformats.org/officeDocument/2006/relationships/tags" Target="../tags/tag164.xml"/><Relationship Id="rId29" Type="http://schemas.openxmlformats.org/officeDocument/2006/relationships/tags" Target="../tags/tag179.xml"/><Relationship Id="rId28" Type="http://schemas.openxmlformats.org/officeDocument/2006/relationships/image" Target="../media/image44.png"/><Relationship Id="rId27" Type="http://schemas.openxmlformats.org/officeDocument/2006/relationships/tags" Target="../tags/tag178.xml"/><Relationship Id="rId26" Type="http://schemas.openxmlformats.org/officeDocument/2006/relationships/image" Target="../media/image43.png"/><Relationship Id="rId25" Type="http://schemas.openxmlformats.org/officeDocument/2006/relationships/tags" Target="../tags/tag177.xml"/><Relationship Id="rId24" Type="http://schemas.openxmlformats.org/officeDocument/2006/relationships/tags" Target="../tags/tag176.xml"/><Relationship Id="rId23" Type="http://schemas.openxmlformats.org/officeDocument/2006/relationships/tags" Target="../tags/tag175.xml"/><Relationship Id="rId22" Type="http://schemas.openxmlformats.org/officeDocument/2006/relationships/tags" Target="../tags/tag174.xml"/><Relationship Id="rId21" Type="http://schemas.openxmlformats.org/officeDocument/2006/relationships/image" Target="../media/image41.jpeg"/><Relationship Id="rId20" Type="http://schemas.openxmlformats.org/officeDocument/2006/relationships/tags" Target="../tags/tag173.xml"/><Relationship Id="rId2" Type="http://schemas.openxmlformats.org/officeDocument/2006/relationships/image" Target="../media/image20.png"/><Relationship Id="rId19" Type="http://schemas.openxmlformats.org/officeDocument/2006/relationships/image" Target="../media/image42.png"/><Relationship Id="rId18" Type="http://schemas.openxmlformats.org/officeDocument/2006/relationships/image" Target="../media/image40.png"/><Relationship Id="rId17" Type="http://schemas.openxmlformats.org/officeDocument/2006/relationships/image" Target="../media/image39.png"/><Relationship Id="rId16" Type="http://schemas.openxmlformats.org/officeDocument/2006/relationships/tags" Target="../tags/tag172.xml"/><Relationship Id="rId15" Type="http://schemas.openxmlformats.org/officeDocument/2006/relationships/image" Target="../media/image38.png"/><Relationship Id="rId14" Type="http://schemas.openxmlformats.org/officeDocument/2006/relationships/tags" Target="../tags/tag171.xml"/><Relationship Id="rId13" Type="http://schemas.openxmlformats.org/officeDocument/2006/relationships/tags" Target="../tags/tag170.xml"/><Relationship Id="rId12" Type="http://schemas.openxmlformats.org/officeDocument/2006/relationships/image" Target="../media/image36.png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tags" Target="../tags/tag1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0" y="-39829740"/>
            <a:ext cx="12192000" cy="40568880"/>
            <a:chOff x="1" y="-30778"/>
            <a:chExt cx="19200" cy="63888"/>
          </a:xfrm>
        </p:grpSpPr>
        <p:pic>
          <p:nvPicPr>
            <p:cNvPr id="4" name="图片 3" descr="bg_pre.e90b30fe.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1" y="-30778"/>
              <a:ext cx="19199" cy="41578"/>
            </a:xfrm>
            <a:prstGeom prst="rect">
              <a:avLst/>
            </a:prstGeom>
          </p:spPr>
        </p:pic>
        <p:pic>
          <p:nvPicPr>
            <p:cNvPr id="14" name="图片 13" descr="新建画布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" y="-8892"/>
              <a:ext cx="19200" cy="42002"/>
            </a:xfrm>
            <a:prstGeom prst="rect">
              <a:avLst/>
            </a:prstGeom>
          </p:spPr>
        </p:pic>
      </p:grpSp>
      <p:pic>
        <p:nvPicPr>
          <p:cNvPr id="9" name="图片 8" descr="slg_water_a.75d11fd3." hidden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-99060" y="3881755"/>
            <a:ext cx="12192000" cy="2976245"/>
          </a:xfrm>
          <a:prstGeom prst="rect">
            <a:avLst/>
          </a:prstGeom>
        </p:spPr>
      </p:pic>
      <p:pic>
        <p:nvPicPr>
          <p:cNvPr id="2" name="图片 1" descr="loading_right_cloud_2.8874dabb." hidden="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88235" y="301625"/>
            <a:ext cx="10104120" cy="6858000"/>
          </a:xfrm>
          <a:prstGeom prst="rect">
            <a:avLst/>
          </a:prstGeom>
        </p:spPr>
      </p:pic>
      <p:pic>
        <p:nvPicPr>
          <p:cNvPr id="3" name="图片 2" descr="loading_left_cloud.0aa1e84b." hidden="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1524000" y="555625"/>
            <a:ext cx="10213975" cy="68580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0" y="-623570"/>
            <a:ext cx="12661900" cy="7741920"/>
            <a:chOff x="0" y="-982"/>
            <a:chExt cx="19940" cy="12192"/>
          </a:xfrm>
        </p:grpSpPr>
        <p:grpSp>
          <p:nvGrpSpPr>
            <p:cNvPr id="55" name="组合 54"/>
            <p:cNvGrpSpPr/>
            <p:nvPr/>
          </p:nvGrpSpPr>
          <p:grpSpPr>
            <a:xfrm>
              <a:off x="0" y="-982"/>
              <a:ext cx="19941" cy="12192"/>
              <a:chOff x="0" y="-982"/>
              <a:chExt cx="19941" cy="12192"/>
            </a:xfrm>
          </p:grpSpPr>
          <p:pic>
            <p:nvPicPr>
              <p:cNvPr id="20" name="图片 19" descr="system_video_border.c05fa411.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0" y="-287"/>
                <a:ext cx="19226" cy="11327"/>
              </a:xfrm>
              <a:prstGeom prst="rect">
                <a:avLst/>
              </a:prstGeom>
            </p:spPr>
          </p:pic>
          <p:grpSp>
            <p:nvGrpSpPr>
              <p:cNvPr id="54" name="组合 53"/>
              <p:cNvGrpSpPr/>
              <p:nvPr/>
            </p:nvGrpSpPr>
            <p:grpSpPr>
              <a:xfrm>
                <a:off x="319" y="-982"/>
                <a:ext cx="19623" cy="12192"/>
                <a:chOff x="319" y="-982"/>
                <a:chExt cx="19623" cy="12192"/>
              </a:xfrm>
            </p:grpSpPr>
            <p:pic>
              <p:nvPicPr>
                <p:cNvPr id="15" name="图片 14" descr="a_bg_Hydro.015af75a."/>
                <p:cNvPicPr>
                  <a:picLocks noChangeAspect="1"/>
                </p:cNvPicPr>
                <p:nvPr>
                  <p:custDataLst>
                    <p:tags r:id="rId11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 rot="5400000" flipH="1">
                  <a:off x="2749" y="5083"/>
                  <a:ext cx="2932" cy="6010"/>
                </a:xfrm>
                <a:prstGeom prst="rect">
                  <a:avLst/>
                </a:prstGeom>
              </p:spPr>
            </p:pic>
            <p:pic>
              <p:nvPicPr>
                <p:cNvPr id="21" name="图片 20" descr="图层 2"/>
                <p:cNvPicPr>
                  <a:picLocks noChangeAspect="1"/>
                </p:cNvPicPr>
                <p:nvPr/>
              </p:nvPicPr>
              <p:blipFill>
                <a:blip r:embed="rId13">
                  <a:alphaModFix amt="93000"/>
                </a:blip>
                <a:stretch>
                  <a:fillRect/>
                </a:stretch>
              </p:blipFill>
              <p:spPr>
                <a:xfrm>
                  <a:off x="319" y="9223"/>
                  <a:ext cx="2250" cy="993"/>
                </a:xfrm>
                <a:prstGeom prst="rect">
                  <a:avLst/>
                </a:prstGeom>
              </p:spPr>
            </p:pic>
            <p:pic>
              <p:nvPicPr>
                <p:cNvPr id="22" name="图片 21" descr="图层 3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7886" y="-982"/>
                  <a:ext cx="1590" cy="1650"/>
                </a:xfrm>
                <a:prstGeom prst="rect">
                  <a:avLst/>
                </a:prstGeom>
              </p:spPr>
            </p:pic>
            <p:pic>
              <p:nvPicPr>
                <p:cNvPr id="23" name="图片 22" descr="图层 4"/>
                <p:cNvPicPr>
                  <a:picLocks noChangeAspect="1"/>
                </p:cNvPicPr>
                <p:nvPr/>
              </p:nvPicPr>
              <p:blipFill>
                <a:blip r:embed="rId15">
                  <a:alphaModFix amt="77000"/>
                </a:blip>
                <a:stretch>
                  <a:fillRect/>
                </a:stretch>
              </p:blipFill>
              <p:spPr>
                <a:xfrm>
                  <a:off x="18103" y="668"/>
                  <a:ext cx="1155" cy="1080"/>
                </a:xfrm>
                <a:prstGeom prst="rect">
                  <a:avLst/>
                </a:prstGeom>
              </p:spPr>
            </p:pic>
            <p:pic>
              <p:nvPicPr>
                <p:cNvPr id="24" name="图片 23" descr="图层 5"/>
                <p:cNvPicPr>
                  <a:picLocks noChangeAspect="1"/>
                </p:cNvPicPr>
                <p:nvPr/>
              </p:nvPicPr>
              <p:blipFill>
                <a:blip r:embed="rId16">
                  <a:alphaModFix amt="86000"/>
                </a:blip>
                <a:stretch>
                  <a:fillRect/>
                </a:stretch>
              </p:blipFill>
              <p:spPr>
                <a:xfrm>
                  <a:off x="16795" y="185"/>
                  <a:ext cx="1308" cy="1334"/>
                </a:xfrm>
                <a:prstGeom prst="rect">
                  <a:avLst/>
                </a:prstGeom>
              </p:spPr>
            </p:pic>
            <p:pic>
              <p:nvPicPr>
                <p:cNvPr id="25" name="图片 24" descr="图层 6"/>
                <p:cNvPicPr>
                  <a:picLocks noChangeAspect="1"/>
                </p:cNvPicPr>
                <p:nvPr/>
              </p:nvPicPr>
              <p:blipFill>
                <a:blip r:embed="rId17">
                  <a:alphaModFix amt="81000"/>
                </a:blip>
                <a:stretch>
                  <a:fillRect/>
                </a:stretch>
              </p:blipFill>
              <p:spPr>
                <a:xfrm>
                  <a:off x="690" y="7748"/>
                  <a:ext cx="1451" cy="1475"/>
                </a:xfrm>
                <a:prstGeom prst="rect">
                  <a:avLst/>
                </a:prstGeom>
              </p:spPr>
            </p:pic>
            <p:pic>
              <p:nvPicPr>
                <p:cNvPr id="36" name="图片 35" descr="56"/>
                <p:cNvPicPr>
                  <a:picLocks noChangeAspect="1"/>
                </p:cNvPicPr>
                <p:nvPr/>
              </p:nvPicPr>
              <p:blipFill>
                <a:blip r:embed="rId18">
                  <a:alphaModFix amt="53000"/>
                </a:blip>
                <a:stretch>
                  <a:fillRect/>
                </a:stretch>
              </p:blipFill>
              <p:spPr>
                <a:xfrm>
                  <a:off x="10331" y="3216"/>
                  <a:ext cx="8700" cy="7995"/>
                </a:xfrm>
                <a:prstGeom prst="rect">
                  <a:avLst/>
                </a:prstGeom>
              </p:spPr>
            </p:pic>
            <p:pic>
              <p:nvPicPr>
                <p:cNvPr id="50" name="图片 49" descr="pickconch_item3"/>
                <p:cNvPicPr>
                  <a:picLocks noChangeAspect="1"/>
                </p:cNvPicPr>
                <p:nvPr>
                  <p:custDataLst>
                    <p:tags r:id="rId19"/>
                  </p:custDataLst>
                </p:nvPr>
              </p:nvPicPr>
              <p:blipFill>
                <a:blip r:embed="rId20">
                  <a:alphaModFix amt="51000"/>
                </a:blip>
                <a:stretch>
                  <a:fillRect/>
                </a:stretch>
              </p:blipFill>
              <p:spPr>
                <a:xfrm>
                  <a:off x="14954" y="5485"/>
                  <a:ext cx="4989" cy="5512"/>
                </a:xfrm>
                <a:prstGeom prst="rect">
                  <a:avLst/>
                </a:prstGeom>
              </p:spPr>
            </p:pic>
            <p:pic>
              <p:nvPicPr>
                <p:cNvPr id="46" name="图片 45" descr="loading_yun_j.7c65634d."/>
                <p:cNvPicPr>
                  <a:picLocks noChangeAspect="1"/>
                </p:cNvPicPr>
                <p:nvPr>
                  <p:custDataLst>
                    <p:tags r:id="rId21"/>
                  </p:custDataLst>
                </p:nvPr>
              </p:nvPicPr>
              <p:blipFill>
                <a:blip r:embed="rId22">
                  <a:alphaModFix amt="63000"/>
                  <a:lum bright="40000" contrast="-28000"/>
                </a:blip>
                <a:stretch>
                  <a:fillRect/>
                </a:stretch>
              </p:blipFill>
              <p:spPr>
                <a:xfrm flipH="1">
                  <a:off x="12561" y="1543"/>
                  <a:ext cx="5325" cy="1860"/>
                </a:xfrm>
                <a:prstGeom prst="rect">
                  <a:avLst/>
                </a:prstGeom>
              </p:spPr>
            </p:pic>
            <p:pic>
              <p:nvPicPr>
                <p:cNvPr id="47" name="图片 46" descr="loading_yun_j.7c65634d."/>
                <p:cNvPicPr>
                  <a:picLocks noChangeAspect="1"/>
                </p:cNvPicPr>
                <p:nvPr>
                  <p:custDataLst>
                    <p:tags r:id="rId23"/>
                  </p:custDataLst>
                </p:nvPr>
              </p:nvPicPr>
              <p:blipFill>
                <a:blip r:embed="rId22">
                  <a:alphaModFix amt="63000"/>
                  <a:lum bright="40000" contrast="-28000"/>
                </a:blip>
                <a:stretch>
                  <a:fillRect/>
                </a:stretch>
              </p:blipFill>
              <p:spPr>
                <a:xfrm>
                  <a:off x="8204" y="6064"/>
                  <a:ext cx="3859" cy="134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4" name="图片 43" descr="a_bg_Hydro.015af75a.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12"/>
            <a:srcRect l="-10000" b="5824"/>
            <a:stretch>
              <a:fillRect/>
            </a:stretch>
          </p:blipFill>
          <p:spPr>
            <a:xfrm rot="5400000">
              <a:off x="8342" y="-1892"/>
              <a:ext cx="132" cy="14101"/>
            </a:xfrm>
            <a:prstGeom prst="rect">
              <a:avLst/>
            </a:prstGeom>
          </p:spPr>
        </p:pic>
        <p:pic>
          <p:nvPicPr>
            <p:cNvPr id="45" name="图片 44" descr="a_bg_Hydro.015af75a.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12"/>
            <a:srcRect r="29167" b="12612"/>
            <a:stretch>
              <a:fillRect/>
            </a:stretch>
          </p:blipFill>
          <p:spPr>
            <a:xfrm rot="5400000" flipH="1">
              <a:off x="4246" y="2511"/>
              <a:ext cx="85" cy="5862"/>
            </a:xfrm>
            <a:prstGeom prst="rect">
              <a:avLst/>
            </a:prstGeom>
          </p:spPr>
        </p:pic>
      </p:grpSp>
      <p:pic>
        <p:nvPicPr>
          <p:cNvPr id="39" name="图片 38" descr="loading_yun_b.8d035836.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 rot="5580000">
            <a:off x="689610" y="311785"/>
            <a:ext cx="1946275" cy="1800860"/>
          </a:xfrm>
          <a:prstGeom prst="rect">
            <a:avLst/>
          </a:prstGeom>
        </p:spPr>
      </p:pic>
      <p:pic>
        <p:nvPicPr>
          <p:cNvPr id="40" name="图片 39" descr="loading_yun_a.1ad92388.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tretch>
            <a:fillRect/>
          </a:stretch>
        </p:blipFill>
        <p:spPr>
          <a:xfrm rot="3600000" flipH="1">
            <a:off x="-1393190" y="-1647825"/>
            <a:ext cx="3389630" cy="3380740"/>
          </a:xfrm>
          <a:prstGeom prst="rect">
            <a:avLst/>
          </a:prstGeom>
        </p:spPr>
      </p:pic>
      <p:pic>
        <p:nvPicPr>
          <p:cNvPr id="52" name="图片 51" descr="图层 2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alphaModFix amt="70000"/>
          </a:blip>
          <a:stretch>
            <a:fillRect/>
          </a:stretch>
        </p:blipFill>
        <p:spPr>
          <a:xfrm rot="16200000">
            <a:off x="2729865" y="4253865"/>
            <a:ext cx="2009775" cy="140017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806450" y="2050415"/>
            <a:ext cx="985837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100000">
                      <a:srgbClr val="5B8EDB"/>
                    </a:gs>
                  </a:gsLst>
                  <a:lin ang="5400000" scaled="0"/>
                </a:gradFill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英语</a:t>
            </a:r>
            <a:r>
              <a:rPr lang="zh-CN" altLang="en-US" sz="7200" b="1"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100000">
                      <a:srgbClr val="5B8EDB"/>
                    </a:gs>
                  </a:gsLst>
                  <a:lin ang="5400000" scaled="0"/>
                </a:gradFill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学习分享</a:t>
            </a:r>
            <a:endParaRPr lang="zh-CN" altLang="en-US" sz="7200" b="1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rgbClr val="5B8EDB"/>
                  </a:gs>
                </a:gsLst>
                <a:lin ang="5400000" scaled="0"/>
              </a:gradFill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  <a:p>
            <a:endParaRPr lang="zh-CN" altLang="en-US" sz="7200" b="1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rgbClr val="5B8EDB"/>
                  </a:gs>
                </a:gsLst>
                <a:lin ang="5400000" scaled="0"/>
              </a:gradFill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</p:txBody>
      </p:sp>
      <p:pic>
        <p:nvPicPr>
          <p:cNvPr id="11" name="图片 10" descr="loading_left_cloud.0aa1e84b." hidden="1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6840220" y="2160905"/>
            <a:ext cx="10213975" cy="6858000"/>
          </a:xfrm>
          <a:prstGeom prst="rect">
            <a:avLst/>
          </a:prstGeom>
        </p:spPr>
      </p:pic>
      <p:pic>
        <p:nvPicPr>
          <p:cNvPr id="13" name="图片 12" descr="loading_right_cloud_2.8874dabb." hidden="1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352280" y="512445"/>
            <a:ext cx="10104120" cy="6858000"/>
          </a:xfrm>
          <a:prstGeom prst="rect">
            <a:avLst/>
          </a:prstGeom>
        </p:spPr>
      </p:pic>
      <p:pic>
        <p:nvPicPr>
          <p:cNvPr id="19" name="图片 18" descr="57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-694690" y="6590030"/>
            <a:ext cx="13804900" cy="218033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109970" y="3404235"/>
            <a:ext cx="9858375" cy="9531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清华大学未央书院</a:t>
            </a:r>
            <a:r>
              <a:rPr lang="en-US" altLang="zh-CN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 </a:t>
            </a:r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王纪行</a:t>
            </a:r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  <a:p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</p:txBody>
      </p:sp>
    </p:spTree>
  </p:cSld>
  <p:clrMapOvr>
    <a:masterClrMapping/>
  </p:clrMapOvr>
  <p:transition spd="slow"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图层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35"/>
            <a:ext cx="12191365" cy="6857365"/>
          </a:xfrm>
          <a:prstGeom prst="rect">
            <a:avLst/>
          </a:prstGeom>
        </p:spPr>
      </p:pic>
      <p:pic>
        <p:nvPicPr>
          <p:cNvPr id="17" name="图片 16" descr="bg.6b670190.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635" y="193675"/>
            <a:ext cx="12192000" cy="5048885"/>
          </a:xfrm>
          <a:prstGeom prst="rect">
            <a:avLst/>
          </a:prstGeom>
        </p:spPr>
      </p:pic>
      <p:pic>
        <p:nvPicPr>
          <p:cNvPr id="18" name="图片 17" descr="btn_cancel.28b0687a.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240000">
            <a:off x="8322945" y="5500370"/>
            <a:ext cx="4010025" cy="1219200"/>
          </a:xfrm>
          <a:prstGeom prst="rect">
            <a:avLst/>
          </a:prstGeom>
        </p:spPr>
      </p:pic>
      <p:pic>
        <p:nvPicPr>
          <p:cNvPr id="19" name="图片 18" descr="6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r="19808"/>
          <a:stretch>
            <a:fillRect/>
          </a:stretch>
        </p:blipFill>
        <p:spPr>
          <a:xfrm>
            <a:off x="9005570" y="2702560"/>
            <a:ext cx="2390775" cy="3457575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9"/>
            </p:custDataLst>
          </p:nvPr>
        </p:nvSpPr>
        <p:spPr>
          <a:xfrm>
            <a:off x="505460" y="5361940"/>
            <a:ext cx="1889125" cy="1054100"/>
          </a:xfrm>
          <a:prstGeom prst="rect">
            <a:avLst/>
          </a:prstGeom>
          <a:solidFill>
            <a:srgbClr val="3864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0"/>
            </p:custDataLst>
          </p:nvPr>
        </p:nvSpPr>
        <p:spPr>
          <a:xfrm>
            <a:off x="702945" y="5401310"/>
            <a:ext cx="151828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03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pic>
        <p:nvPicPr>
          <p:cNvPr id="24" name="图片 23" descr="loading_icon_progress.6466d0e7.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alphaModFix amt="49000"/>
          </a:blip>
          <a:stretch>
            <a:fillRect/>
          </a:stretch>
        </p:blipFill>
        <p:spPr>
          <a:xfrm>
            <a:off x="4271645" y="751840"/>
            <a:ext cx="3060700" cy="3962400"/>
          </a:xfrm>
          <a:prstGeom prst="rect">
            <a:avLst/>
          </a:prstGeom>
        </p:spPr>
      </p:pic>
      <p:sp>
        <p:nvSpPr>
          <p:cNvPr id="25" name="矩形 24"/>
          <p:cNvSpPr/>
          <p:nvPr>
            <p:custDataLst>
              <p:tags r:id="rId13"/>
            </p:custDataLst>
          </p:nvPr>
        </p:nvSpPr>
        <p:spPr>
          <a:xfrm>
            <a:off x="1763395" y="2900680"/>
            <a:ext cx="3757295" cy="1541145"/>
          </a:xfrm>
          <a:prstGeom prst="rect">
            <a:avLst/>
          </a:prstGeom>
          <a:solidFill>
            <a:srgbClr val="326489"/>
          </a:solidFill>
          <a:ln w="63500">
            <a:solidFill>
              <a:srgbClr val="D0B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836930" y="-676910"/>
            <a:ext cx="14038580" cy="8519795"/>
          </a:xfrm>
          <a:prstGeom prst="rect">
            <a:avLst/>
          </a:prstGeom>
          <a:solidFill>
            <a:srgbClr val="426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g_award.c9e74769.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-35560" y="635"/>
            <a:ext cx="12353290" cy="7663815"/>
          </a:xfrm>
          <a:prstGeom prst="rect">
            <a:avLst/>
          </a:prstGeom>
        </p:spPr>
      </p:pic>
      <p:sp>
        <p:nvSpPr>
          <p:cNvPr id="20" name="矩形 19"/>
          <p:cNvSpPr/>
          <p:nvPr>
            <p:custDataLst>
              <p:tags r:id="rId16"/>
            </p:custDataLst>
          </p:nvPr>
        </p:nvSpPr>
        <p:spPr>
          <a:xfrm>
            <a:off x="8014970" y="5084445"/>
            <a:ext cx="1889125" cy="1054100"/>
          </a:xfrm>
          <a:prstGeom prst="rect">
            <a:avLst/>
          </a:prstGeom>
          <a:solidFill>
            <a:srgbClr val="426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cilun_d.69fe6e42.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70670" y="3841115"/>
            <a:ext cx="2286000" cy="2297430"/>
          </a:xfrm>
          <a:prstGeom prst="rect">
            <a:avLst/>
          </a:prstGeom>
        </p:spPr>
      </p:pic>
      <p:pic>
        <p:nvPicPr>
          <p:cNvPr id="5" name="图片 4" descr="cilun_ss.2be77af0.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71840" y="2510790"/>
            <a:ext cx="1647825" cy="1657350"/>
          </a:xfrm>
          <a:prstGeom prst="rect">
            <a:avLst/>
          </a:prstGeom>
        </p:spPr>
      </p:pic>
      <p:pic>
        <p:nvPicPr>
          <p:cNvPr id="6" name="图片 5" descr="cilun_x.ecd5911a.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300000">
            <a:off x="9265920" y="717550"/>
            <a:ext cx="2295525" cy="2286000"/>
          </a:xfrm>
          <a:prstGeom prst="rect">
            <a:avLst/>
          </a:prstGeom>
        </p:spPr>
      </p:pic>
      <p:pic>
        <p:nvPicPr>
          <p:cNvPr id="7" name="图片 6" descr="book_fin_5.662836ef..jp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alphaModFix amt="66000"/>
          </a:blip>
          <a:srcRect l="12754" t="2446" r="13225" b="1123"/>
          <a:stretch>
            <a:fillRect/>
          </a:stretch>
        </p:blipFill>
        <p:spPr>
          <a:xfrm>
            <a:off x="1590040" y="4282440"/>
            <a:ext cx="1342390" cy="1748790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22"/>
            </p:custDataLst>
          </p:nvPr>
        </p:nvSpPr>
        <p:spPr>
          <a:xfrm>
            <a:off x="8212455" y="5123815"/>
            <a:ext cx="151828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04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23"/>
            </p:custDataLst>
          </p:nvPr>
        </p:nvSpPr>
        <p:spPr>
          <a:xfrm>
            <a:off x="3129915" y="5123815"/>
            <a:ext cx="488505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>
                <a:solidFill>
                  <a:srgbClr val="426C77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作文</a:t>
            </a:r>
            <a:r>
              <a:rPr lang="zh-CN" altLang="en-US" sz="4000" b="1">
                <a:solidFill>
                  <a:srgbClr val="426C77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讲解</a:t>
            </a:r>
            <a:r>
              <a:rPr lang="zh-CN" altLang="en-US" sz="4800" b="1">
                <a:solidFill>
                  <a:srgbClr val="426C77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与实战</a:t>
            </a:r>
            <a:endParaRPr lang="zh-CN" altLang="en-US" sz="4800" b="1">
              <a:solidFill>
                <a:srgbClr val="426C77"/>
              </a:solidFill>
              <a:latin typeface="卓健橄榄简体" panose="00000506000000000000" charset="-120"/>
              <a:ea typeface="卓健橄榄简体" panose="00000506000000000000" charset="-120"/>
              <a:sym typeface="+mn-ea"/>
            </a:endParaRPr>
          </a:p>
        </p:txBody>
      </p:sp>
      <p:pic>
        <p:nvPicPr>
          <p:cNvPr id="14" name="图片 13" descr="book_fin_5.662836ef..jp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1"/>
          <a:srcRect l="12754" t="2446" r="13225" b="1123"/>
          <a:stretch>
            <a:fillRect/>
          </a:stretch>
        </p:blipFill>
        <p:spPr>
          <a:xfrm>
            <a:off x="1297940" y="4124325"/>
            <a:ext cx="1339215" cy="1744980"/>
          </a:xfrm>
          <a:prstGeom prst="rect">
            <a:avLst/>
          </a:prstGeom>
        </p:spPr>
      </p:pic>
      <p:pic>
        <p:nvPicPr>
          <p:cNvPr id="13" name="图片 12" descr="loading_leaf_w.14128403.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 rot="3660000">
            <a:off x="7504430" y="1887855"/>
            <a:ext cx="9664065" cy="11490325"/>
          </a:xfrm>
          <a:prstGeom prst="rect">
            <a:avLst/>
          </a:prstGeom>
        </p:spPr>
      </p:pic>
      <p:pic>
        <p:nvPicPr>
          <p:cNvPr id="31" name="图片 30" descr="wutai_cl_close.789045c2.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-10753725" y="-205105"/>
            <a:ext cx="9719945" cy="7268845"/>
          </a:xfrm>
          <a:prstGeom prst="rect">
            <a:avLst/>
          </a:prstGeom>
        </p:spPr>
      </p:pic>
      <p:pic>
        <p:nvPicPr>
          <p:cNvPr id="32" name="图片 31" descr="wutai_cl_close.789045c2.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 flipH="1">
            <a:off x="13398500" y="-205105"/>
            <a:ext cx="9718675" cy="7268210"/>
          </a:xfrm>
          <a:prstGeom prst="rect">
            <a:avLst/>
          </a:prstGeom>
        </p:spPr>
      </p:pic>
      <p:pic>
        <p:nvPicPr>
          <p:cNvPr id="33" name="图片 32" descr="wutai_cl_open.08afe20a.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rcRect r="45537"/>
          <a:stretch>
            <a:fillRect/>
          </a:stretch>
        </p:blipFill>
        <p:spPr>
          <a:xfrm rot="3600000">
            <a:off x="-4090035" y="-4143375"/>
            <a:ext cx="4222115" cy="7752080"/>
          </a:xfrm>
          <a:prstGeom prst="rect">
            <a:avLst/>
          </a:prstGeom>
        </p:spPr>
      </p:pic>
      <p:pic>
        <p:nvPicPr>
          <p:cNvPr id="34" name="图片 33" descr="wutai_cl_open.08afe20a.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r="45537"/>
          <a:stretch>
            <a:fillRect/>
          </a:stretch>
        </p:blipFill>
        <p:spPr>
          <a:xfrm rot="18360000" flipH="1">
            <a:off x="12879705" y="-4107815"/>
            <a:ext cx="4268470" cy="78378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340485" y="657860"/>
            <a:ext cx="4217035" cy="465264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610860" y="621665"/>
            <a:ext cx="4119245" cy="4785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loading_block_1.685459ae.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190740" cy="7190740"/>
          </a:xfrm>
          <a:prstGeom prst="rect">
            <a:avLst/>
          </a:prstGeom>
        </p:spPr>
      </p:pic>
      <p:pic>
        <p:nvPicPr>
          <p:cNvPr id="8" name="图片 7" descr="loading_block_1.685459ae.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190740" y="0"/>
            <a:ext cx="7190740" cy="7190740"/>
          </a:xfrm>
          <a:prstGeom prst="rect">
            <a:avLst/>
          </a:prstGeom>
        </p:spPr>
      </p:pic>
      <p:pic>
        <p:nvPicPr>
          <p:cNvPr id="4" name="图片 3" descr="bg.40aa2826.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77190" y="0"/>
            <a:ext cx="11438255" cy="7191375"/>
          </a:xfrm>
          <a:prstGeom prst="rect">
            <a:avLst/>
          </a:prstGeom>
        </p:spPr>
      </p:pic>
      <p:pic>
        <p:nvPicPr>
          <p:cNvPr id="7" name="图片 6" descr="bg.3299ddd5.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4686935" y="4143375"/>
            <a:ext cx="6021070" cy="2683510"/>
          </a:xfrm>
          <a:prstGeom prst="rect">
            <a:avLst/>
          </a:prstGeom>
        </p:spPr>
      </p:pic>
      <p:pic>
        <p:nvPicPr>
          <p:cNvPr id="9" name="图片 8" descr="card_particle_back.fdbff7eb.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084945" y="1323975"/>
            <a:ext cx="1623060" cy="1623060"/>
          </a:xfrm>
          <a:prstGeom prst="rect">
            <a:avLst/>
          </a:prstGeom>
        </p:spPr>
      </p:pic>
      <p:pic>
        <p:nvPicPr>
          <p:cNvPr id="11" name="图片 10" descr="card_3d.fe231c83.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50795"/>
          <a:stretch>
            <a:fillRect/>
          </a:stretch>
        </p:blipFill>
        <p:spPr>
          <a:xfrm>
            <a:off x="2030730" y="4007485"/>
            <a:ext cx="1370965" cy="2109470"/>
          </a:xfrm>
          <a:prstGeom prst="rect">
            <a:avLst/>
          </a:prstGeom>
        </p:spPr>
      </p:pic>
      <p:pic>
        <p:nvPicPr>
          <p:cNvPr id="13" name="图片 12" descr="wutai_cl_close.789045c2.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-11167745" y="-205105"/>
            <a:ext cx="9719945" cy="7268845"/>
          </a:xfrm>
          <a:prstGeom prst="rect">
            <a:avLst/>
          </a:prstGeom>
        </p:spPr>
      </p:pic>
      <p:pic>
        <p:nvPicPr>
          <p:cNvPr id="14" name="图片 13" descr="wutai_cl_close.789045c2.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5456535" y="-205105"/>
            <a:ext cx="9718675" cy="7268210"/>
          </a:xfrm>
          <a:prstGeom prst="rect">
            <a:avLst/>
          </a:prstGeom>
        </p:spPr>
      </p:pic>
      <p:pic>
        <p:nvPicPr>
          <p:cNvPr id="15" name="图片 14" descr="wutai_cl_open.08afe20a.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r="45537"/>
          <a:stretch>
            <a:fillRect/>
          </a:stretch>
        </p:blipFill>
        <p:spPr>
          <a:xfrm>
            <a:off x="-9682480" y="0"/>
            <a:ext cx="4222115" cy="7752080"/>
          </a:xfrm>
          <a:prstGeom prst="rect">
            <a:avLst/>
          </a:prstGeom>
        </p:spPr>
      </p:pic>
      <p:pic>
        <p:nvPicPr>
          <p:cNvPr id="16" name="图片 15" descr="wutai_cl_open.08afe20a.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rcRect r="45537"/>
          <a:stretch>
            <a:fillRect/>
          </a:stretch>
        </p:blipFill>
        <p:spPr>
          <a:xfrm flipH="1">
            <a:off x="18326735" y="0"/>
            <a:ext cx="4268470" cy="78378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045335" y="1155065"/>
            <a:ext cx="7203440" cy="2388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sz="1600" b="1">
              <a:solidFill>
                <a:srgbClr val="610A2B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0.</a:t>
            </a:r>
            <a:r>
              <a:rPr lang="zh-CN" altLang="en-US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练字（看需求）</a:t>
            </a:r>
            <a:endParaRPr lang="zh-CN" altLang="en-US" sz="2000" b="1">
              <a:solidFill>
                <a:srgbClr val="610A2B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1.</a:t>
            </a:r>
            <a:r>
              <a:rPr lang="zh-CN" altLang="en-US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积累（长期，复习</a:t>
            </a:r>
            <a:r>
              <a:rPr lang="en-US" altLang="zh-CN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背诵）</a:t>
            </a:r>
            <a:endParaRPr lang="zh-CN" altLang="en-US" sz="2000" b="1">
              <a:solidFill>
                <a:srgbClr val="610A2B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2.</a:t>
            </a:r>
            <a:r>
              <a:rPr lang="zh-CN" altLang="en-US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刷题（怎么刷）</a:t>
            </a:r>
            <a:endParaRPr lang="zh-CN" altLang="en-US" sz="2000" b="1">
              <a:solidFill>
                <a:srgbClr val="610A2B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3.</a:t>
            </a:r>
            <a:r>
              <a:rPr lang="zh-CN" altLang="en-US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作文（多写，给老师看）</a:t>
            </a:r>
            <a:endParaRPr lang="zh-CN" altLang="en-US" sz="2000" b="1">
              <a:solidFill>
                <a:srgbClr val="610A2B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平时考试：重视，不要</a:t>
            </a:r>
            <a:r>
              <a:rPr lang="zh-CN" altLang="en-US" sz="20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完全被分数牵着鼻子走</a:t>
            </a:r>
            <a:endParaRPr lang="zh-CN" altLang="en-US" sz="2000" b="1">
              <a:solidFill>
                <a:srgbClr val="610A2B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</p:txBody>
      </p:sp>
      <p:pic>
        <p:nvPicPr>
          <p:cNvPr id="5" name="图片 4" descr="card_3d.fe231c83.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1"/>
          <a:srcRect r="49555"/>
          <a:stretch>
            <a:fillRect/>
          </a:stretch>
        </p:blipFill>
        <p:spPr>
          <a:xfrm>
            <a:off x="3542665" y="4853940"/>
            <a:ext cx="842010" cy="12630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638540" y="4554855"/>
            <a:ext cx="147764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</a:rPr>
              <a:t>总</a:t>
            </a:r>
            <a:endParaRPr lang="zh-CN" altLang="en-US" sz="6000" b="1">
              <a:solidFill>
                <a:schemeClr val="bg1"/>
              </a:solidFill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9"/>
            </p:custDataLst>
          </p:nvPr>
        </p:nvSpPr>
        <p:spPr>
          <a:xfrm>
            <a:off x="9375140" y="5209540"/>
            <a:ext cx="14776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chemeClr val="bg1"/>
                </a:solidFill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</a:rPr>
              <a:t>结</a:t>
            </a:r>
            <a:endParaRPr lang="zh-CN" altLang="en-US" sz="4800" b="1">
              <a:solidFill>
                <a:schemeClr val="bg1"/>
              </a:solidFill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66310" y="5151120"/>
            <a:ext cx="3961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“</a:t>
            </a:r>
            <a:r>
              <a:rPr lang="zh-CN" sz="32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大家能做些什么</a:t>
            </a:r>
            <a:r>
              <a:rPr lang="en-US" altLang="zh-CN" sz="3200" b="1">
                <a:solidFill>
                  <a:srgbClr val="610A2B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”</a:t>
            </a:r>
            <a:endParaRPr lang="en-US" altLang="zh-CN" sz="3200" b="1">
              <a:solidFill>
                <a:srgbClr val="610A2B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0" y="-7474585"/>
            <a:ext cx="14381480" cy="7190740"/>
            <a:chOff x="0" y="-11771"/>
            <a:chExt cx="22648" cy="11324"/>
          </a:xfrm>
        </p:grpSpPr>
        <p:pic>
          <p:nvPicPr>
            <p:cNvPr id="21" name="图片 20" descr="loading_block_1.685459ae.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0" y="-11771"/>
              <a:ext cx="11324" cy="11324"/>
            </a:xfrm>
            <a:prstGeom prst="rect">
              <a:avLst/>
            </a:prstGeom>
          </p:spPr>
        </p:pic>
        <p:pic>
          <p:nvPicPr>
            <p:cNvPr id="22" name="图片 21" descr="loading_block_1.685459ae.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11324" y="-11771"/>
              <a:ext cx="11324" cy="11324"/>
            </a:xfrm>
            <a:prstGeom prst="rect">
              <a:avLst/>
            </a:prstGeom>
          </p:spPr>
        </p:pic>
      </p:grpSp>
      <p:pic>
        <p:nvPicPr>
          <p:cNvPr id="18" name="图片 17" descr="loading_leaf_w.14128403.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 rot="3660000">
            <a:off x="8428355" y="2049145"/>
            <a:ext cx="9664065" cy="11490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nner_bg.8504b26b.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55320" y="0"/>
            <a:ext cx="1300226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63545" y="2501900"/>
            <a:ext cx="626173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500" b="1">
                <a:blipFill>
                  <a:blip r:embed="rId3">
                    <a:alphaModFix amt="80000"/>
                  </a:blip>
                  <a:tile tx="0" ty="0" sx="100000" sy="100000" flip="none" algn="tl"/>
                </a:blipFill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</a:rPr>
              <a:t>感谢观看</a:t>
            </a:r>
            <a:endParaRPr lang="zh-CN" altLang="en-US" sz="11500" b="1">
              <a:blipFill>
                <a:blip r:embed="rId3">
                  <a:alphaModFix amt="80000"/>
                </a:blip>
                <a:tile tx="0" ty="0" sx="100000" sy="100000" flip="none" algn="tl"/>
              </a:blipFill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0" y="7764780"/>
            <a:ext cx="14381480" cy="7190740"/>
            <a:chOff x="0" y="-11771"/>
            <a:chExt cx="22648" cy="11324"/>
          </a:xfrm>
        </p:grpSpPr>
        <p:pic>
          <p:nvPicPr>
            <p:cNvPr id="6" name="图片 5" descr="loading_block_1.685459ae.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0" y="-11771"/>
              <a:ext cx="11324" cy="11324"/>
            </a:xfrm>
            <a:prstGeom prst="rect">
              <a:avLst/>
            </a:prstGeom>
          </p:spPr>
        </p:pic>
        <p:pic>
          <p:nvPicPr>
            <p:cNvPr id="7" name="图片 6" descr="loading_block_1.685459ae.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1324" y="-11771"/>
              <a:ext cx="11324" cy="11324"/>
            </a:xfrm>
            <a:prstGeom prst="rect">
              <a:avLst/>
            </a:prstGeom>
          </p:spPr>
        </p:pic>
      </p:grpSp>
      <p:pic>
        <p:nvPicPr>
          <p:cNvPr id="18" name="图片 17" descr="loading_leaf_w.14128403.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10500000">
            <a:off x="-2818765" y="-2312670"/>
            <a:ext cx="9664065" cy="11490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0" y="-39829740"/>
            <a:ext cx="12192000" cy="40568880"/>
            <a:chOff x="1" y="-30778"/>
            <a:chExt cx="19200" cy="63888"/>
          </a:xfrm>
        </p:grpSpPr>
        <p:pic>
          <p:nvPicPr>
            <p:cNvPr id="4" name="图片 3" descr="bg_pre.e90b30fe.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1" y="-30778"/>
              <a:ext cx="19199" cy="41578"/>
            </a:xfrm>
            <a:prstGeom prst="rect">
              <a:avLst/>
            </a:prstGeom>
          </p:spPr>
        </p:pic>
        <p:pic>
          <p:nvPicPr>
            <p:cNvPr id="14" name="图片 13" descr="新建画布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" y="-8892"/>
              <a:ext cx="19200" cy="42002"/>
            </a:xfrm>
            <a:prstGeom prst="rect">
              <a:avLst/>
            </a:prstGeom>
          </p:spPr>
        </p:pic>
      </p:grpSp>
      <p:pic>
        <p:nvPicPr>
          <p:cNvPr id="9" name="图片 8" descr="slg_water_a.75d11fd3." hidden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-99060" y="3881755"/>
            <a:ext cx="12192000" cy="2976245"/>
          </a:xfrm>
          <a:prstGeom prst="rect">
            <a:avLst/>
          </a:prstGeom>
        </p:spPr>
      </p:pic>
      <p:pic>
        <p:nvPicPr>
          <p:cNvPr id="2" name="图片 1" descr="loading_right_cloud_2.8874dabb." hidden="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88235" y="301625"/>
            <a:ext cx="10104120" cy="6858000"/>
          </a:xfrm>
          <a:prstGeom prst="rect">
            <a:avLst/>
          </a:prstGeom>
        </p:spPr>
      </p:pic>
      <p:pic>
        <p:nvPicPr>
          <p:cNvPr id="3" name="图片 2" descr="loading_left_cloud.0aa1e84b." hidden="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1524000" y="555625"/>
            <a:ext cx="10213975" cy="68580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0" y="-623570"/>
            <a:ext cx="12663805" cy="7742555"/>
            <a:chOff x="0" y="-982"/>
            <a:chExt cx="19943" cy="12193"/>
          </a:xfrm>
        </p:grpSpPr>
        <p:grpSp>
          <p:nvGrpSpPr>
            <p:cNvPr id="55" name="组合 54"/>
            <p:cNvGrpSpPr/>
            <p:nvPr/>
          </p:nvGrpSpPr>
          <p:grpSpPr>
            <a:xfrm>
              <a:off x="0" y="-982"/>
              <a:ext cx="19943" cy="12193"/>
              <a:chOff x="0" y="-982"/>
              <a:chExt cx="19943" cy="12193"/>
            </a:xfrm>
          </p:grpSpPr>
          <p:pic>
            <p:nvPicPr>
              <p:cNvPr id="20" name="图片 19" descr="system_video_border.c05fa411.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0" y="-287"/>
                <a:ext cx="19226" cy="11327"/>
              </a:xfrm>
              <a:prstGeom prst="rect">
                <a:avLst/>
              </a:prstGeom>
            </p:spPr>
          </p:pic>
          <p:grpSp>
            <p:nvGrpSpPr>
              <p:cNvPr id="54" name="组合 53"/>
              <p:cNvGrpSpPr/>
              <p:nvPr/>
            </p:nvGrpSpPr>
            <p:grpSpPr>
              <a:xfrm>
                <a:off x="319" y="-982"/>
                <a:ext cx="19624" cy="12193"/>
                <a:chOff x="319" y="-982"/>
                <a:chExt cx="19624" cy="12193"/>
              </a:xfrm>
            </p:grpSpPr>
            <p:pic>
              <p:nvPicPr>
                <p:cNvPr id="21" name="图片 20" descr="图层 2"/>
                <p:cNvPicPr>
                  <a:picLocks noChangeAspect="1"/>
                </p:cNvPicPr>
                <p:nvPr/>
              </p:nvPicPr>
              <p:blipFill>
                <a:blip r:embed="rId11">
                  <a:alphaModFix amt="93000"/>
                </a:blip>
                <a:stretch>
                  <a:fillRect/>
                </a:stretch>
              </p:blipFill>
              <p:spPr>
                <a:xfrm>
                  <a:off x="319" y="9223"/>
                  <a:ext cx="2250" cy="993"/>
                </a:xfrm>
                <a:prstGeom prst="rect">
                  <a:avLst/>
                </a:prstGeom>
              </p:spPr>
            </p:pic>
            <p:pic>
              <p:nvPicPr>
                <p:cNvPr id="22" name="图片 21" descr="图层 3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7886" y="-982"/>
                  <a:ext cx="1590" cy="1650"/>
                </a:xfrm>
                <a:prstGeom prst="rect">
                  <a:avLst/>
                </a:prstGeom>
              </p:spPr>
            </p:pic>
            <p:pic>
              <p:nvPicPr>
                <p:cNvPr id="23" name="图片 22" descr="图层 4"/>
                <p:cNvPicPr>
                  <a:picLocks noChangeAspect="1"/>
                </p:cNvPicPr>
                <p:nvPr/>
              </p:nvPicPr>
              <p:blipFill>
                <a:blip r:embed="rId13">
                  <a:alphaModFix amt="77000"/>
                </a:blip>
                <a:stretch>
                  <a:fillRect/>
                </a:stretch>
              </p:blipFill>
              <p:spPr>
                <a:xfrm>
                  <a:off x="18103" y="668"/>
                  <a:ext cx="1155" cy="1080"/>
                </a:xfrm>
                <a:prstGeom prst="rect">
                  <a:avLst/>
                </a:prstGeom>
              </p:spPr>
            </p:pic>
            <p:pic>
              <p:nvPicPr>
                <p:cNvPr id="24" name="图片 23" descr="图层 5"/>
                <p:cNvPicPr>
                  <a:picLocks noChangeAspect="1"/>
                </p:cNvPicPr>
                <p:nvPr/>
              </p:nvPicPr>
              <p:blipFill>
                <a:blip r:embed="rId14">
                  <a:alphaModFix amt="86000"/>
                </a:blip>
                <a:stretch>
                  <a:fillRect/>
                </a:stretch>
              </p:blipFill>
              <p:spPr>
                <a:xfrm>
                  <a:off x="16795" y="185"/>
                  <a:ext cx="1308" cy="1334"/>
                </a:xfrm>
                <a:prstGeom prst="rect">
                  <a:avLst/>
                </a:prstGeom>
              </p:spPr>
            </p:pic>
            <p:pic>
              <p:nvPicPr>
                <p:cNvPr id="25" name="图片 24" descr="图层 6"/>
                <p:cNvPicPr>
                  <a:picLocks noChangeAspect="1"/>
                </p:cNvPicPr>
                <p:nvPr/>
              </p:nvPicPr>
              <p:blipFill>
                <a:blip r:embed="rId15">
                  <a:alphaModFix amt="81000"/>
                </a:blip>
                <a:stretch>
                  <a:fillRect/>
                </a:stretch>
              </p:blipFill>
              <p:spPr>
                <a:xfrm>
                  <a:off x="690" y="7748"/>
                  <a:ext cx="1451" cy="1475"/>
                </a:xfrm>
                <a:prstGeom prst="rect">
                  <a:avLst/>
                </a:prstGeom>
              </p:spPr>
            </p:pic>
            <p:pic>
              <p:nvPicPr>
                <p:cNvPr id="36" name="图片 35" descr="56"/>
                <p:cNvPicPr>
                  <a:picLocks noChangeAspect="1"/>
                </p:cNvPicPr>
                <p:nvPr/>
              </p:nvPicPr>
              <p:blipFill>
                <a:blip r:embed="rId16">
                  <a:alphaModFix amt="53000"/>
                </a:blip>
                <a:stretch>
                  <a:fillRect/>
                </a:stretch>
              </p:blipFill>
              <p:spPr>
                <a:xfrm>
                  <a:off x="10331" y="3216"/>
                  <a:ext cx="8700" cy="7995"/>
                </a:xfrm>
                <a:prstGeom prst="rect">
                  <a:avLst/>
                </a:prstGeom>
              </p:spPr>
            </p:pic>
            <p:pic>
              <p:nvPicPr>
                <p:cNvPr id="50" name="图片 49" descr="pickconch_item3"/>
                <p:cNvPicPr>
                  <a:picLocks noChangeAspect="1"/>
                </p:cNvPicPr>
                <p:nvPr>
                  <p:custDataLst>
                    <p:tags r:id="rId17"/>
                  </p:custDataLst>
                </p:nvPr>
              </p:nvPicPr>
              <p:blipFill>
                <a:blip r:embed="rId18">
                  <a:alphaModFix amt="51000"/>
                </a:blip>
                <a:stretch>
                  <a:fillRect/>
                </a:stretch>
              </p:blipFill>
              <p:spPr>
                <a:xfrm>
                  <a:off x="14954" y="5485"/>
                  <a:ext cx="4989" cy="5512"/>
                </a:xfrm>
                <a:prstGeom prst="rect">
                  <a:avLst/>
                </a:prstGeom>
              </p:spPr>
            </p:pic>
            <p:pic>
              <p:nvPicPr>
                <p:cNvPr id="46" name="图片 45" descr="loading_yun_j.7c65634d."/>
                <p:cNvPicPr>
                  <a:picLocks noChangeAspect="1"/>
                </p:cNvPicPr>
                <p:nvPr>
                  <p:custDataLst>
                    <p:tags r:id="rId19"/>
                  </p:custDataLst>
                </p:nvPr>
              </p:nvPicPr>
              <p:blipFill>
                <a:blip r:embed="rId20">
                  <a:alphaModFix amt="63000"/>
                  <a:lum bright="40000" contrast="-28000"/>
                </a:blip>
                <a:stretch>
                  <a:fillRect/>
                </a:stretch>
              </p:blipFill>
              <p:spPr>
                <a:xfrm flipH="1">
                  <a:off x="12561" y="1543"/>
                  <a:ext cx="5325" cy="1860"/>
                </a:xfrm>
                <a:prstGeom prst="rect">
                  <a:avLst/>
                </a:prstGeom>
              </p:spPr>
            </p:pic>
            <p:pic>
              <p:nvPicPr>
                <p:cNvPr id="47" name="图片 46" descr="loading_yun_j.7c65634d."/>
                <p:cNvPicPr>
                  <a:picLocks noChangeAspect="1"/>
                </p:cNvPicPr>
                <p:nvPr>
                  <p:custDataLst>
                    <p:tags r:id="rId21"/>
                  </p:custDataLst>
                </p:nvPr>
              </p:nvPicPr>
              <p:blipFill>
                <a:blip r:embed="rId20">
                  <a:alphaModFix amt="63000"/>
                  <a:lum bright="40000" contrast="-28000"/>
                </a:blip>
                <a:stretch>
                  <a:fillRect/>
                </a:stretch>
              </p:blipFill>
              <p:spPr>
                <a:xfrm>
                  <a:off x="8204" y="6064"/>
                  <a:ext cx="3859" cy="134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4" name="图片 43" descr="a_bg_Hydro.015af75a.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rcRect l="-10000" b="5824"/>
            <a:stretch>
              <a:fillRect/>
            </a:stretch>
          </p:blipFill>
          <p:spPr>
            <a:xfrm rot="5400000">
              <a:off x="8342" y="-1892"/>
              <a:ext cx="132" cy="14101"/>
            </a:xfrm>
            <a:prstGeom prst="rect">
              <a:avLst/>
            </a:prstGeom>
          </p:spPr>
        </p:pic>
        <p:pic>
          <p:nvPicPr>
            <p:cNvPr id="45" name="图片 44" descr="a_bg_Hydro.015af75a.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rcRect r="29167" b="12612"/>
            <a:stretch>
              <a:fillRect/>
            </a:stretch>
          </p:blipFill>
          <p:spPr>
            <a:xfrm rot="5400000" flipH="1">
              <a:off x="4246" y="2511"/>
              <a:ext cx="85" cy="5862"/>
            </a:xfrm>
            <a:prstGeom prst="rect">
              <a:avLst/>
            </a:prstGeom>
          </p:spPr>
        </p:pic>
      </p:grpSp>
      <p:pic>
        <p:nvPicPr>
          <p:cNvPr id="39" name="图片 38" descr="loading_yun_b.8d035836.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 rot="5580000">
            <a:off x="689610" y="311785"/>
            <a:ext cx="1946275" cy="1800860"/>
          </a:xfrm>
          <a:prstGeom prst="rect">
            <a:avLst/>
          </a:prstGeom>
        </p:spPr>
      </p:pic>
      <p:pic>
        <p:nvPicPr>
          <p:cNvPr id="40" name="图片 39" descr="loading_yun_a.1ad92388.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 rot="3600000" flipH="1">
            <a:off x="-1393190" y="-1647825"/>
            <a:ext cx="3389630" cy="3380740"/>
          </a:xfrm>
          <a:prstGeom prst="rect">
            <a:avLst/>
          </a:prstGeom>
        </p:spPr>
      </p:pic>
      <p:pic>
        <p:nvPicPr>
          <p:cNvPr id="11" name="图片 10" descr="loading_left_cloud.0aa1e84b." hidden="1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6840220" y="2160905"/>
            <a:ext cx="10213975" cy="6858000"/>
          </a:xfrm>
          <a:prstGeom prst="rect">
            <a:avLst/>
          </a:prstGeom>
        </p:spPr>
      </p:pic>
      <p:pic>
        <p:nvPicPr>
          <p:cNvPr id="13" name="图片 12" descr="loading_right_cloud_2.8874dabb." hidden="1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352280" y="512445"/>
            <a:ext cx="10104120" cy="6858000"/>
          </a:xfrm>
          <a:prstGeom prst="rect">
            <a:avLst/>
          </a:prstGeom>
        </p:spPr>
      </p:pic>
      <p:pic>
        <p:nvPicPr>
          <p:cNvPr id="19" name="图片 18" descr="57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-694690" y="6590030"/>
            <a:ext cx="13804900" cy="218033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693035" y="641350"/>
            <a:ext cx="9858375" cy="26765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自我介绍</a:t>
            </a:r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  <a:p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  <a:p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未央书院电气工程</a:t>
            </a:r>
            <a:r>
              <a:rPr lang="en-US" altLang="zh-CN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 </a:t>
            </a:r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王纪行</a:t>
            </a:r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  <a:p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来自江苏泰州（</a:t>
            </a:r>
            <a:r>
              <a:rPr lang="en-US" altLang="zh-CN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25</a:t>
            </a:r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年苏超冠军</a:t>
            </a:r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城市）</a:t>
            </a:r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  <a:p>
            <a:r>
              <a:rPr lang="en-US" altLang="zh-CN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2024</a:t>
            </a:r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年高考</a:t>
            </a:r>
            <a:r>
              <a:rPr lang="en-US" altLang="zh-CN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689</a:t>
            </a:r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分，英语</a:t>
            </a:r>
            <a:r>
              <a:rPr lang="en-US" altLang="zh-CN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146</a:t>
            </a:r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  <a:p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93035" y="3758565"/>
            <a:ext cx="9858375" cy="1383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参加过数学物理信息学竞赛</a:t>
            </a:r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  <a:p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取得数学省一等奖，物理省二等奖</a:t>
            </a:r>
            <a:endParaRPr lang="en-US" altLang="zh-CN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  <a:p>
            <a:r>
              <a:rPr lang="en-US" altLang="zh-CN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QQ</a:t>
            </a:r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号</a:t>
            </a:r>
            <a:r>
              <a:rPr lang="en-US" altLang="zh-CN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2694990552</a:t>
            </a:r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  <a:sym typeface="+mn-ea"/>
              </a:rPr>
              <a:t>欢迎交流</a:t>
            </a:r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  <a:sym typeface="+mn-ea"/>
            </a:endParaRPr>
          </a:p>
        </p:txBody>
      </p:sp>
    </p:spTree>
  </p:cSld>
  <p:clrMapOvr>
    <a:masterClrMapping/>
  </p:clrMapOvr>
  <p:transition spd="slow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层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925195"/>
            <a:ext cx="12191365" cy="8930640"/>
          </a:xfrm>
          <a:prstGeom prst="rect">
            <a:avLst/>
          </a:prstGeom>
        </p:spPr>
      </p:pic>
      <p:pic>
        <p:nvPicPr>
          <p:cNvPr id="33" name="图片 32" descr="index_f.8aa5890f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820000">
            <a:off x="-3848100" y="-6520815"/>
            <a:ext cx="20112355" cy="19899630"/>
          </a:xfrm>
          <a:prstGeom prst="rect">
            <a:avLst/>
          </a:prstGeom>
        </p:spPr>
      </p:pic>
      <p:pic>
        <p:nvPicPr>
          <p:cNvPr id="19" name="图片 18" descr="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4690" y="-27502485"/>
            <a:ext cx="13804900" cy="21803360"/>
          </a:xfrm>
          <a:prstGeom prst="rect">
            <a:avLst/>
          </a:prstGeom>
        </p:spPr>
      </p:pic>
      <p:pic>
        <p:nvPicPr>
          <p:cNvPr id="32" name="图片 31" descr="index_c_a.0c052983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020000">
            <a:off x="-1118870" y="-2924175"/>
            <a:ext cx="13283565" cy="11755755"/>
          </a:xfrm>
          <a:prstGeom prst="rect">
            <a:avLst/>
          </a:prstGeom>
        </p:spPr>
      </p:pic>
      <p:pic>
        <p:nvPicPr>
          <p:cNvPr id="17" name="图片 16" descr="stage9_bg_mc_chilun_lt_chilun1_5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977255" y="2663825"/>
            <a:ext cx="808990" cy="808990"/>
          </a:xfrm>
          <a:prstGeom prst="rect">
            <a:avLst/>
          </a:prstGeom>
        </p:spPr>
      </p:pic>
      <p:pic>
        <p:nvPicPr>
          <p:cNvPr id="14" name="图片 13" descr="stage9_bg_mc_chilun_lt_chilun1_5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371590" y="1316355"/>
            <a:ext cx="1449070" cy="1449070"/>
          </a:xfrm>
          <a:prstGeom prst="rect">
            <a:avLst/>
          </a:prstGeom>
        </p:spPr>
      </p:pic>
      <p:pic>
        <p:nvPicPr>
          <p:cNvPr id="18" name="图片 17" descr="stage9_bg_mc_chilun_lt_chilun1_5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29400" y="3409950"/>
            <a:ext cx="1449070" cy="1449070"/>
          </a:xfrm>
          <a:prstGeom prst="rect">
            <a:avLst/>
          </a:prstGeom>
        </p:spPr>
      </p:pic>
      <p:pic>
        <p:nvPicPr>
          <p:cNvPr id="26" name="图片 25" descr="stage9_bg_mc_chilun_lt_chilun1_5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982335" y="4719320"/>
            <a:ext cx="808990" cy="808990"/>
          </a:xfrm>
          <a:prstGeom prst="rect">
            <a:avLst/>
          </a:prstGeom>
        </p:spPr>
      </p:pic>
      <p:sp>
        <p:nvSpPr>
          <p:cNvPr id="27" name="椭圆 26"/>
          <p:cNvSpPr/>
          <p:nvPr>
            <p:custDataLst>
              <p:tags r:id="rId10"/>
            </p:custDataLst>
          </p:nvPr>
        </p:nvSpPr>
        <p:spPr>
          <a:xfrm>
            <a:off x="6791325" y="1720215"/>
            <a:ext cx="609600" cy="609600"/>
          </a:xfrm>
          <a:prstGeom prst="ellipse">
            <a:avLst/>
          </a:prstGeom>
          <a:solidFill>
            <a:srgbClr val="75A2E0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>
            <p:custDataLst>
              <p:tags r:id="rId11"/>
            </p:custDataLst>
          </p:nvPr>
        </p:nvSpPr>
        <p:spPr>
          <a:xfrm flipV="1">
            <a:off x="3888105" y="2247900"/>
            <a:ext cx="2420620" cy="76200"/>
          </a:xfrm>
          <a:prstGeom prst="rect">
            <a:avLst/>
          </a:prstGeom>
          <a:gradFill>
            <a:gsLst>
              <a:gs pos="100000">
                <a:srgbClr val="92B7E6"/>
              </a:gs>
              <a:gs pos="20000">
                <a:srgbClr val="CFE3FB">
                  <a:alpha val="26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8" name="矩形 57"/>
          <p:cNvSpPr/>
          <p:nvPr>
            <p:custDataLst>
              <p:tags r:id="rId12"/>
            </p:custDataLst>
          </p:nvPr>
        </p:nvSpPr>
        <p:spPr>
          <a:xfrm flipV="1">
            <a:off x="4015105" y="4363085"/>
            <a:ext cx="2420620" cy="76200"/>
          </a:xfrm>
          <a:prstGeom prst="rect">
            <a:avLst/>
          </a:prstGeom>
          <a:gradFill>
            <a:gsLst>
              <a:gs pos="100000">
                <a:srgbClr val="92B7E6"/>
              </a:gs>
              <a:gs pos="20000">
                <a:srgbClr val="CFE3FB">
                  <a:alpha val="26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9" name="矩形 58"/>
          <p:cNvSpPr/>
          <p:nvPr>
            <p:custDataLst>
              <p:tags r:id="rId13"/>
            </p:custDataLst>
          </p:nvPr>
        </p:nvSpPr>
        <p:spPr>
          <a:xfrm flipV="1">
            <a:off x="6995160" y="3225165"/>
            <a:ext cx="2420620" cy="76200"/>
          </a:xfrm>
          <a:prstGeom prst="rect">
            <a:avLst/>
          </a:prstGeom>
          <a:gradFill>
            <a:gsLst>
              <a:gs pos="100000">
                <a:srgbClr val="92B7E6"/>
              </a:gs>
              <a:gs pos="20000">
                <a:srgbClr val="CFE3FB">
                  <a:alpha val="26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0" name="矩形 59"/>
          <p:cNvSpPr/>
          <p:nvPr>
            <p:custDataLst>
              <p:tags r:id="rId14"/>
            </p:custDataLst>
          </p:nvPr>
        </p:nvSpPr>
        <p:spPr>
          <a:xfrm flipV="1">
            <a:off x="6955790" y="5351145"/>
            <a:ext cx="2420620" cy="76200"/>
          </a:xfrm>
          <a:prstGeom prst="rect">
            <a:avLst/>
          </a:prstGeom>
          <a:gradFill>
            <a:gsLst>
              <a:gs pos="100000">
                <a:srgbClr val="92B7E6"/>
              </a:gs>
              <a:gs pos="20000">
                <a:srgbClr val="CFE3FB">
                  <a:alpha val="26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6" name="图片 5" descr="slg_wave_b.739afbbe.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1734185" y="-925195"/>
            <a:ext cx="7992745" cy="7392035"/>
          </a:xfrm>
          <a:prstGeom prst="rect">
            <a:avLst/>
          </a:prstGeom>
          <a:effectLst>
            <a:glow rad="38100">
              <a:schemeClr val="bg1">
                <a:alpha val="100000"/>
              </a:schemeClr>
            </a:glow>
          </a:effectLst>
        </p:spPr>
      </p:pic>
      <p:pic>
        <p:nvPicPr>
          <p:cNvPr id="5" name="图片 4" descr="slg_wave_a.7e49540f.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63870" y="462280"/>
            <a:ext cx="8405495" cy="7543800"/>
          </a:xfrm>
          <a:prstGeom prst="rect">
            <a:avLst/>
          </a:prstGeom>
          <a:ln>
            <a:noFill/>
          </a:ln>
          <a:effectLst>
            <a:glow rad="38100">
              <a:schemeClr val="bg1">
                <a:alpha val="100000"/>
              </a:schemeClr>
            </a:glow>
          </a:effectLst>
        </p:spPr>
      </p:pic>
      <p:sp>
        <p:nvSpPr>
          <p:cNvPr id="35" name="文本框 34"/>
          <p:cNvSpPr txBox="1"/>
          <p:nvPr/>
        </p:nvSpPr>
        <p:spPr>
          <a:xfrm>
            <a:off x="7713980" y="190500"/>
            <a:ext cx="156972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100000">
                      <a:srgbClr val="5B8EDB"/>
                    </a:gs>
                  </a:gsLst>
                  <a:lin ang="5400000" scaled="0"/>
                </a:gradFill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</a:rPr>
              <a:t>目</a:t>
            </a:r>
            <a:endParaRPr lang="zh-CN" altLang="en-US" sz="8800" b="1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rgbClr val="5B8EDB"/>
                  </a:gs>
                </a:gsLst>
                <a:lin ang="5400000" scaled="0"/>
              </a:gradFill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</a:endParaRPr>
          </a:p>
          <a:p>
            <a:endParaRPr lang="zh-CN" altLang="en-US" sz="4000" b="1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rgbClr val="5B8EDB"/>
                  </a:gs>
                </a:gsLst>
                <a:lin ang="5400000" scaled="0"/>
              </a:gradFill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17"/>
            </p:custDataLst>
          </p:nvPr>
        </p:nvSpPr>
        <p:spPr>
          <a:xfrm>
            <a:off x="8613140" y="951865"/>
            <a:ext cx="156972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100000">
                      <a:srgbClr val="5B8EDB"/>
                    </a:gs>
                  </a:gsLst>
                  <a:lin ang="5400000" scaled="0"/>
                </a:gradFill>
                <a:latin typeface="江西拙楷" panose="02010600040101010101" charset="-122"/>
                <a:ea typeface="江西拙楷" panose="02010600040101010101" charset="-122"/>
                <a:cs typeface="江西拙楷" panose="02010600040101010101" charset="-122"/>
              </a:rPr>
              <a:t>录</a:t>
            </a:r>
            <a:endParaRPr lang="zh-CN" altLang="en-US" sz="6600" b="1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rgbClr val="5B8EDB"/>
                  </a:gs>
                </a:gsLst>
                <a:lin ang="5400000" scaled="0"/>
              </a:gradFill>
              <a:latin typeface="江西拙楷" panose="02010600040101010101" charset="-122"/>
              <a:ea typeface="江西拙楷" panose="02010600040101010101" charset="-122"/>
              <a:cs typeface="江西拙楷" panose="02010600040101010101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18"/>
            </p:custDataLst>
          </p:nvPr>
        </p:nvSpPr>
        <p:spPr>
          <a:xfrm>
            <a:off x="3813175" y="1761490"/>
            <a:ext cx="30575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英语</a:t>
            </a:r>
            <a:r>
              <a:rPr lang="zh-CN" altLang="en-US" sz="24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学科概述</a:t>
            </a:r>
            <a:endParaRPr lang="zh-CN" altLang="en-US" sz="2400" b="1">
              <a:solidFill>
                <a:srgbClr val="7AA6E3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</p:txBody>
      </p:sp>
      <p:sp>
        <p:nvSpPr>
          <p:cNvPr id="4" name="文本框 3"/>
          <p:cNvSpPr txBox="1"/>
          <p:nvPr>
            <p:custDataLst>
              <p:tags r:id="rId19"/>
            </p:custDataLst>
          </p:nvPr>
        </p:nvSpPr>
        <p:spPr>
          <a:xfrm>
            <a:off x="6870700" y="2780665"/>
            <a:ext cx="30575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日常积累</a:t>
            </a:r>
            <a:endParaRPr lang="zh-CN" altLang="en-US" sz="2400" b="1">
              <a:solidFill>
                <a:srgbClr val="7AA6E3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</p:txBody>
      </p:sp>
      <p:sp>
        <p:nvSpPr>
          <p:cNvPr id="8" name="文本框 7"/>
          <p:cNvSpPr txBox="1"/>
          <p:nvPr>
            <p:custDataLst>
              <p:tags r:id="rId20"/>
            </p:custDataLst>
          </p:nvPr>
        </p:nvSpPr>
        <p:spPr>
          <a:xfrm>
            <a:off x="3887470" y="3920490"/>
            <a:ext cx="35902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阅读理解技巧</a:t>
            </a:r>
            <a:endParaRPr lang="zh-CN" altLang="en-US" sz="2400" b="1">
              <a:solidFill>
                <a:srgbClr val="7AA6E3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</p:txBody>
      </p:sp>
      <p:sp>
        <p:nvSpPr>
          <p:cNvPr id="11" name="文本框 10"/>
          <p:cNvSpPr txBox="1"/>
          <p:nvPr>
            <p:custDataLst>
              <p:tags r:id="rId21"/>
            </p:custDataLst>
          </p:nvPr>
        </p:nvSpPr>
        <p:spPr>
          <a:xfrm>
            <a:off x="6833235" y="4875530"/>
            <a:ext cx="30575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作文指引和</a:t>
            </a:r>
            <a:r>
              <a:rPr lang="zh-CN" altLang="en-US" sz="24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练习</a:t>
            </a:r>
            <a:endParaRPr lang="zh-CN" altLang="en-US" sz="2400" b="1">
              <a:solidFill>
                <a:srgbClr val="7AA6E3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</p:txBody>
      </p:sp>
      <p:sp>
        <p:nvSpPr>
          <p:cNvPr id="28" name="文本框 27"/>
          <p:cNvSpPr txBox="1"/>
          <p:nvPr>
            <p:custDataLst>
              <p:tags r:id="rId22"/>
            </p:custDataLst>
          </p:nvPr>
        </p:nvSpPr>
        <p:spPr>
          <a:xfrm>
            <a:off x="6760845" y="1807210"/>
            <a:ext cx="7169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01</a:t>
            </a:r>
            <a:endParaRPr lang="en-US" altLang="zh-CN" sz="24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sp>
        <p:nvSpPr>
          <p:cNvPr id="30" name="椭圆 29"/>
          <p:cNvSpPr/>
          <p:nvPr>
            <p:custDataLst>
              <p:tags r:id="rId23"/>
            </p:custDataLst>
          </p:nvPr>
        </p:nvSpPr>
        <p:spPr>
          <a:xfrm>
            <a:off x="6074410" y="2753995"/>
            <a:ext cx="609600" cy="609600"/>
          </a:xfrm>
          <a:prstGeom prst="ellipse">
            <a:avLst/>
          </a:prstGeom>
          <a:solidFill>
            <a:srgbClr val="75A2E0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24"/>
            </p:custDataLst>
          </p:nvPr>
        </p:nvSpPr>
        <p:spPr>
          <a:xfrm>
            <a:off x="6043930" y="2840990"/>
            <a:ext cx="7169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02</a:t>
            </a:r>
            <a:endParaRPr lang="en-US" altLang="zh-CN" sz="24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sp>
        <p:nvSpPr>
          <p:cNvPr id="38" name="椭圆 37"/>
          <p:cNvSpPr/>
          <p:nvPr>
            <p:custDataLst>
              <p:tags r:id="rId25"/>
            </p:custDataLst>
          </p:nvPr>
        </p:nvSpPr>
        <p:spPr>
          <a:xfrm>
            <a:off x="7025640" y="3829685"/>
            <a:ext cx="609600" cy="609600"/>
          </a:xfrm>
          <a:prstGeom prst="ellipse">
            <a:avLst/>
          </a:prstGeom>
          <a:solidFill>
            <a:srgbClr val="75A2E0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26"/>
            </p:custDataLst>
          </p:nvPr>
        </p:nvSpPr>
        <p:spPr>
          <a:xfrm>
            <a:off x="6995160" y="3916680"/>
            <a:ext cx="7169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03</a:t>
            </a:r>
            <a:endParaRPr lang="en-US" altLang="zh-CN" sz="24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sp>
        <p:nvSpPr>
          <p:cNvPr id="43" name="椭圆 42"/>
          <p:cNvSpPr/>
          <p:nvPr>
            <p:custDataLst>
              <p:tags r:id="rId27"/>
            </p:custDataLst>
          </p:nvPr>
        </p:nvSpPr>
        <p:spPr>
          <a:xfrm>
            <a:off x="6089650" y="4815205"/>
            <a:ext cx="609600" cy="609600"/>
          </a:xfrm>
          <a:prstGeom prst="ellipse">
            <a:avLst/>
          </a:prstGeom>
          <a:solidFill>
            <a:srgbClr val="75A2E0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>
            <p:custDataLst>
              <p:tags r:id="rId28"/>
            </p:custDataLst>
          </p:nvPr>
        </p:nvSpPr>
        <p:spPr>
          <a:xfrm>
            <a:off x="6059170" y="4902200"/>
            <a:ext cx="7169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04</a:t>
            </a:r>
            <a:endParaRPr lang="en-US" altLang="zh-CN" sz="24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0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12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层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  <p:pic>
        <p:nvPicPr>
          <p:cNvPr id="6" name="图片 5" descr="slg_wave_b.739afbbe.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 rot="240000">
            <a:off x="-20071080" y="-8561705"/>
            <a:ext cx="23646130" cy="21869400"/>
          </a:xfrm>
          <a:prstGeom prst="rect">
            <a:avLst/>
          </a:prstGeom>
          <a:effectLst>
            <a:glow rad="38100">
              <a:schemeClr val="bg1">
                <a:alpha val="100000"/>
              </a:schemeClr>
            </a:glow>
          </a:effectLst>
        </p:spPr>
      </p:pic>
      <p:pic>
        <p:nvPicPr>
          <p:cNvPr id="5" name="图片 4" descr="slg_wave_a.7e49540f.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 rot="19260000">
            <a:off x="11790680" y="1642110"/>
            <a:ext cx="18778855" cy="16854170"/>
          </a:xfrm>
          <a:prstGeom prst="rect">
            <a:avLst/>
          </a:prstGeom>
          <a:ln>
            <a:noFill/>
          </a:ln>
          <a:effectLst>
            <a:glow rad="38100">
              <a:schemeClr val="bg1">
                <a:alpha val="100000"/>
              </a:schemeClr>
            </a:glow>
          </a:effectLst>
        </p:spPr>
      </p:pic>
      <p:pic>
        <p:nvPicPr>
          <p:cNvPr id="4" name="图片 3" descr="loading_left_cloud.0aa1e84b.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-1843405" y="2044065"/>
            <a:ext cx="10213975" cy="6858000"/>
          </a:xfrm>
          <a:prstGeom prst="rect">
            <a:avLst/>
          </a:prstGeom>
        </p:spPr>
      </p:pic>
      <p:pic>
        <p:nvPicPr>
          <p:cNvPr id="7" name="图片 6" descr="loading_right_cloud_2.8874dabb.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alphaModFix amt="20000"/>
          </a:blip>
          <a:stretch>
            <a:fillRect/>
          </a:stretch>
        </p:blipFill>
        <p:spPr>
          <a:xfrm>
            <a:off x="2552700" y="2044065"/>
            <a:ext cx="10104120" cy="68580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631315" y="275590"/>
            <a:ext cx="7131050" cy="249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83CBF0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英语学科</a:t>
            </a:r>
            <a:endParaRPr lang="zh-CN" altLang="en-US" sz="4800" b="1">
              <a:solidFill>
                <a:srgbClr val="83CBF0"/>
              </a:solidFill>
              <a:latin typeface="卓健橄榄简体" panose="00000506000000000000" charset="-120"/>
              <a:ea typeface="卓健橄榄简体" panose="00000506000000000000" charset="-120"/>
              <a:sym typeface="+mn-ea"/>
            </a:endParaRPr>
          </a:p>
          <a:p>
            <a:r>
              <a:rPr lang="zh-CN" altLang="en-US" sz="6000" b="1">
                <a:solidFill>
                  <a:srgbClr val="83CBF0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概述</a:t>
            </a:r>
            <a:endParaRPr lang="zh-CN" altLang="en-US" sz="6000" b="1">
              <a:solidFill>
                <a:srgbClr val="83CBF0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  <a:p>
            <a:endParaRPr lang="zh-CN" altLang="en-US" sz="6000" b="1">
              <a:solidFill>
                <a:srgbClr val="83CBF0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07060" y="407670"/>
            <a:ext cx="866775" cy="1884045"/>
          </a:xfrm>
          <a:prstGeom prst="rect">
            <a:avLst/>
          </a:prstGeom>
          <a:solidFill>
            <a:srgbClr val="83C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8"/>
            </p:custDataLst>
          </p:nvPr>
        </p:nvSpPr>
        <p:spPr>
          <a:xfrm>
            <a:off x="607060" y="353695"/>
            <a:ext cx="7912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1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pic>
        <p:nvPicPr>
          <p:cNvPr id="21" name="图片 20" descr="youhailang.0efd1ee4.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alphaModFix amt="40000"/>
          </a:blip>
          <a:srcRect r="20793"/>
          <a:stretch>
            <a:fillRect/>
          </a:stretch>
        </p:blipFill>
        <p:spPr>
          <a:xfrm>
            <a:off x="2098040" y="581660"/>
            <a:ext cx="2693670" cy="1761490"/>
          </a:xfrm>
          <a:prstGeom prst="rect">
            <a:avLst/>
          </a:prstGeom>
        </p:spPr>
      </p:pic>
      <p:pic>
        <p:nvPicPr>
          <p:cNvPr id="15" name="图片 14" descr="battlemsg_im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r="51089"/>
          <a:stretch>
            <a:fillRect/>
          </a:stretch>
        </p:blipFill>
        <p:spPr>
          <a:xfrm rot="20520000">
            <a:off x="8741410" y="3926205"/>
            <a:ext cx="3194050" cy="298958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13"/>
            </p:custDataLst>
          </p:nvPr>
        </p:nvSpPr>
        <p:spPr>
          <a:xfrm>
            <a:off x="1631315" y="2343150"/>
            <a:ext cx="1010031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题型角度：听力</a:t>
            </a:r>
            <a:r>
              <a:rPr lang="en-US" altLang="zh-CN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阅读理解</a:t>
            </a:r>
            <a:r>
              <a:rPr lang="en-US" altLang="zh-CN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完形</a:t>
            </a:r>
            <a:r>
              <a:rPr lang="en-US" altLang="zh-CN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七选五</a:t>
            </a:r>
            <a:r>
              <a:rPr lang="en-US" altLang="zh-CN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适当形式填空</a:t>
            </a:r>
            <a:r>
              <a:rPr lang="en-US" altLang="zh-CN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应用文</a:t>
            </a:r>
            <a:r>
              <a:rPr lang="en-US" altLang="zh-CN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读后续写</a:t>
            </a:r>
            <a:endParaRPr lang="zh-CN" altLang="en-US" sz="2400" b="1">
              <a:solidFill>
                <a:srgbClr val="83CBF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考察：考场心态</a:t>
            </a:r>
            <a:r>
              <a:rPr lang="en-US" altLang="zh-CN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日常积累</a:t>
            </a:r>
            <a:r>
              <a:rPr lang="en-US" altLang="zh-CN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400" b="1">
                <a:solidFill>
                  <a:srgbClr val="83CBF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做题技巧</a:t>
            </a:r>
            <a:endParaRPr lang="zh-CN" altLang="en-US" sz="2400" b="1">
              <a:solidFill>
                <a:srgbClr val="83CBF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>
              <a:solidFill>
                <a:srgbClr val="83CBF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</p:txBody>
      </p:sp>
      <p:pic>
        <p:nvPicPr>
          <p:cNvPr id="32" name="图片 31" descr="a_bg_Hydro.015af75a.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 t="35143" b="48145"/>
          <a:stretch>
            <a:fillRect/>
          </a:stretch>
        </p:blipFill>
        <p:spPr>
          <a:xfrm>
            <a:off x="-8074025" y="3757930"/>
            <a:ext cx="7981315" cy="2734310"/>
          </a:xfrm>
          <a:prstGeom prst="rect">
            <a:avLst/>
          </a:prstGeom>
        </p:spPr>
      </p:pic>
      <p:pic>
        <p:nvPicPr>
          <p:cNvPr id="33" name="图片 32" descr="图层 8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alphaModFix amt="70000"/>
          </a:blip>
          <a:stretch>
            <a:fillRect/>
          </a:stretch>
        </p:blipFill>
        <p:spPr>
          <a:xfrm rot="16200000" flipH="1" flipV="1">
            <a:off x="-7792720" y="4726305"/>
            <a:ext cx="1586230" cy="2106295"/>
          </a:xfrm>
          <a:prstGeom prst="rect">
            <a:avLst/>
          </a:prstGeom>
        </p:spPr>
      </p:pic>
      <p:sp>
        <p:nvSpPr>
          <p:cNvPr id="34" name="矩形 33"/>
          <p:cNvSpPr/>
          <p:nvPr>
            <p:custDataLst>
              <p:tags r:id="rId18"/>
            </p:custDataLst>
          </p:nvPr>
        </p:nvSpPr>
        <p:spPr>
          <a:xfrm>
            <a:off x="12656820" y="581660"/>
            <a:ext cx="866775" cy="1884045"/>
          </a:xfrm>
          <a:prstGeom prst="rect">
            <a:avLst/>
          </a:prstGeom>
          <a:solidFill>
            <a:srgbClr val="7A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" name="图片 36" descr="a_bg_Hydro.015af75a.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5"/>
          <a:srcRect t="33356" b="48145"/>
          <a:stretch>
            <a:fillRect/>
          </a:stretch>
        </p:blipFill>
        <p:spPr>
          <a:xfrm flipV="1">
            <a:off x="-8052435" y="396240"/>
            <a:ext cx="7950200" cy="3014980"/>
          </a:xfrm>
          <a:prstGeom prst="rect">
            <a:avLst/>
          </a:prstGeom>
        </p:spPr>
      </p:pic>
      <p:pic>
        <p:nvPicPr>
          <p:cNvPr id="38" name="图片 37" descr="图层 9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-1950085" y="668020"/>
            <a:ext cx="1857375" cy="2743200"/>
          </a:xfrm>
          <a:prstGeom prst="rect">
            <a:avLst/>
          </a:prstGeom>
        </p:spPr>
      </p:pic>
      <p:pic>
        <p:nvPicPr>
          <p:cNvPr id="39" name="图片 38" descr="loading_top_cloud.17895bb3.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alphaModFix amt="51000"/>
          </a:blip>
          <a:stretch>
            <a:fillRect/>
          </a:stretch>
        </p:blipFill>
        <p:spPr>
          <a:xfrm>
            <a:off x="-6790055" y="-29845"/>
            <a:ext cx="6697345" cy="2321560"/>
          </a:xfrm>
          <a:prstGeom prst="rect">
            <a:avLst/>
          </a:prstGeom>
        </p:spPr>
      </p:pic>
      <p:sp>
        <p:nvSpPr>
          <p:cNvPr id="40" name="矩形 39"/>
          <p:cNvSpPr/>
          <p:nvPr>
            <p:custDataLst>
              <p:tags r:id="rId24"/>
            </p:custDataLst>
          </p:nvPr>
        </p:nvSpPr>
        <p:spPr>
          <a:xfrm>
            <a:off x="12644120" y="2688590"/>
            <a:ext cx="3028950" cy="3803650"/>
          </a:xfrm>
          <a:prstGeom prst="rect">
            <a:avLst/>
          </a:prstGeom>
          <a:solidFill>
            <a:srgbClr val="7A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 descr="stamp_5.20eb7ba5.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rcRect l="6896" t="4120" r="6000" b="5264"/>
          <a:stretch>
            <a:fillRect/>
          </a:stretch>
        </p:blipFill>
        <p:spPr>
          <a:xfrm>
            <a:off x="13338810" y="2798445"/>
            <a:ext cx="2259330" cy="3631565"/>
          </a:xfrm>
          <a:prstGeom prst="rect">
            <a:avLst/>
          </a:prstGeom>
        </p:spPr>
      </p:pic>
      <p:pic>
        <p:nvPicPr>
          <p:cNvPr id="42" name="图片 41" descr="loading_top_cloud.17895bb3.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3">
            <a:alphaModFix amt="51000"/>
          </a:blip>
          <a:stretch>
            <a:fillRect/>
          </a:stretch>
        </p:blipFill>
        <p:spPr>
          <a:xfrm flipH="1" flipV="1">
            <a:off x="12284075" y="4537075"/>
            <a:ext cx="6697345" cy="2321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层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35" y="-635"/>
            <a:ext cx="12317730" cy="6858635"/>
          </a:xfrm>
          <a:prstGeom prst="rect">
            <a:avLst/>
          </a:prstGeom>
        </p:spPr>
      </p:pic>
      <p:pic>
        <p:nvPicPr>
          <p:cNvPr id="4" name="图片 3" descr="loading_left_cloud.0aa1e84b.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-16720820" y="11249660"/>
            <a:ext cx="10213975" cy="6858000"/>
          </a:xfrm>
          <a:prstGeom prst="rect">
            <a:avLst/>
          </a:prstGeom>
        </p:spPr>
      </p:pic>
      <p:pic>
        <p:nvPicPr>
          <p:cNvPr id="7" name="图片 6" descr="loading_right_cloud_2.8874dabb.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13479780" y="12167870"/>
            <a:ext cx="9646920" cy="6547485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-1583055" y="921385"/>
            <a:ext cx="866775" cy="1884045"/>
          </a:xfrm>
          <a:prstGeom prst="rect">
            <a:avLst/>
          </a:prstGeom>
          <a:solidFill>
            <a:srgbClr val="83C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 descr="youhailang.0efd1ee4.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alphaModFix amt="0"/>
          </a:blip>
          <a:srcRect r="20793"/>
          <a:stretch>
            <a:fillRect/>
          </a:stretch>
        </p:blipFill>
        <p:spPr>
          <a:xfrm>
            <a:off x="2098040" y="-2901950"/>
            <a:ext cx="2693670" cy="1761490"/>
          </a:xfrm>
          <a:prstGeom prst="rect">
            <a:avLst/>
          </a:prstGeom>
        </p:spPr>
      </p:pic>
      <p:pic>
        <p:nvPicPr>
          <p:cNvPr id="22" name="图片 21" descr="desc_bg.22cfed39.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alphaModFix amt="63000"/>
          </a:blip>
          <a:stretch>
            <a:fillRect/>
          </a:stretch>
        </p:blipFill>
        <p:spPr>
          <a:xfrm flipV="1">
            <a:off x="5415915" y="7133590"/>
            <a:ext cx="5819140" cy="5805805"/>
          </a:xfrm>
          <a:prstGeom prst="rect">
            <a:avLst/>
          </a:prstGeom>
        </p:spPr>
      </p:pic>
      <p:pic>
        <p:nvPicPr>
          <p:cNvPr id="15" name="图片 14" descr="battlemsg_im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r="51089"/>
          <a:stretch>
            <a:fillRect/>
          </a:stretch>
        </p:blipFill>
        <p:spPr>
          <a:xfrm rot="20520000">
            <a:off x="8741410" y="10845800"/>
            <a:ext cx="3194050" cy="2989580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607060" y="8135670"/>
            <a:ext cx="4185553" cy="3554095"/>
            <a:chOff x="3225" y="20690"/>
            <a:chExt cx="4637" cy="4000"/>
          </a:xfrm>
        </p:grpSpPr>
        <p:pic>
          <p:nvPicPr>
            <p:cNvPr id="16" name="图片 15" descr="desc_bg.22cfed39.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0">
              <a:alphaModFix amt="63000"/>
            </a:blip>
            <a:srcRect b="63113"/>
            <a:stretch>
              <a:fillRect/>
            </a:stretch>
          </p:blipFill>
          <p:spPr>
            <a:xfrm>
              <a:off x="3225" y="20690"/>
              <a:ext cx="4637" cy="2000"/>
            </a:xfrm>
            <a:prstGeom prst="rect">
              <a:avLst/>
            </a:prstGeom>
          </p:spPr>
        </p:pic>
        <p:pic>
          <p:nvPicPr>
            <p:cNvPr id="23" name="图片 22" descr="desc_bg.22cfed39.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0">
              <a:alphaModFix amt="63000"/>
            </a:blip>
            <a:srcRect b="63113"/>
            <a:stretch>
              <a:fillRect/>
            </a:stretch>
          </p:blipFill>
          <p:spPr>
            <a:xfrm flipV="1">
              <a:off x="3225" y="22690"/>
              <a:ext cx="4637" cy="2000"/>
            </a:xfrm>
            <a:prstGeom prst="rect">
              <a:avLst/>
            </a:prstGeom>
          </p:spPr>
        </p:pic>
      </p:grpSp>
      <p:pic>
        <p:nvPicPr>
          <p:cNvPr id="30" name="图片 29" descr="a_bg_Hydro.015af75a.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t="35143" b="48145"/>
          <a:stretch>
            <a:fillRect/>
          </a:stretch>
        </p:blipFill>
        <p:spPr>
          <a:xfrm>
            <a:off x="424815" y="3745230"/>
            <a:ext cx="7981315" cy="273431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7"/>
            </p:custDataLst>
          </p:nvPr>
        </p:nvSpPr>
        <p:spPr>
          <a:xfrm>
            <a:off x="11027410" y="383540"/>
            <a:ext cx="866775" cy="1884045"/>
          </a:xfrm>
          <a:prstGeom prst="rect">
            <a:avLst/>
          </a:prstGeom>
          <a:solidFill>
            <a:srgbClr val="7A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8"/>
            </p:custDataLst>
          </p:nvPr>
        </p:nvSpPr>
        <p:spPr>
          <a:xfrm>
            <a:off x="11027410" y="329565"/>
            <a:ext cx="7912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2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19"/>
            </p:custDataLst>
          </p:nvPr>
        </p:nvSpPr>
        <p:spPr>
          <a:xfrm>
            <a:off x="7847965" y="260985"/>
            <a:ext cx="305752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2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如何</a:t>
            </a:r>
            <a:r>
              <a:rPr lang="zh-CN" altLang="en-US" sz="32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做好</a:t>
            </a:r>
            <a:endParaRPr lang="zh-CN" altLang="en-US" sz="3200" b="1">
              <a:solidFill>
                <a:srgbClr val="7AA6E3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  <a:p>
            <a:pPr algn="r"/>
            <a:r>
              <a:rPr lang="en-US" altLang="zh-CN" sz="44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  </a:t>
            </a:r>
            <a:r>
              <a:rPr lang="zh-CN" altLang="en-US" sz="44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日常积累</a:t>
            </a:r>
            <a:endParaRPr lang="zh-CN" altLang="en-US" sz="4400" b="1">
              <a:solidFill>
                <a:srgbClr val="7AA6E3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</p:txBody>
      </p:sp>
      <p:pic>
        <p:nvPicPr>
          <p:cNvPr id="31" name="图片 30" descr="a_bg_Hydro.015af75a.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6"/>
          <a:srcRect t="33356" b="48145"/>
          <a:stretch>
            <a:fillRect/>
          </a:stretch>
        </p:blipFill>
        <p:spPr>
          <a:xfrm flipV="1">
            <a:off x="446405" y="383540"/>
            <a:ext cx="7950200" cy="3014980"/>
          </a:xfrm>
          <a:prstGeom prst="rect">
            <a:avLst/>
          </a:prstGeom>
        </p:spPr>
      </p:pic>
      <p:pic>
        <p:nvPicPr>
          <p:cNvPr id="9" name="图片 8" descr="图层 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8755" y="655320"/>
            <a:ext cx="1857375" cy="2743200"/>
          </a:xfrm>
          <a:prstGeom prst="rect">
            <a:avLst/>
          </a:prstGeom>
        </p:spPr>
      </p:pic>
      <p:sp>
        <p:nvSpPr>
          <p:cNvPr id="35" name="矩形 34"/>
          <p:cNvSpPr/>
          <p:nvPr>
            <p:custDataLst>
              <p:tags r:id="rId22"/>
            </p:custDataLst>
          </p:nvPr>
        </p:nvSpPr>
        <p:spPr>
          <a:xfrm>
            <a:off x="8864600" y="2738120"/>
            <a:ext cx="3028950" cy="3803650"/>
          </a:xfrm>
          <a:prstGeom prst="rect">
            <a:avLst/>
          </a:prstGeom>
          <a:solidFill>
            <a:srgbClr val="7A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" name="图片 33" descr="stamp_5.20eb7ba5.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rcRect l="6896" t="4120" r="6000" b="5264"/>
          <a:stretch>
            <a:fillRect/>
          </a:stretch>
        </p:blipFill>
        <p:spPr>
          <a:xfrm>
            <a:off x="9559290" y="2847975"/>
            <a:ext cx="2259330" cy="3631565"/>
          </a:xfrm>
          <a:prstGeom prst="rect">
            <a:avLst/>
          </a:prstGeom>
        </p:spPr>
      </p:pic>
      <p:pic>
        <p:nvPicPr>
          <p:cNvPr id="36" name="图片 35" descr="loading_top_cloud.17895bb3.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alphaModFix amt="51000"/>
          </a:blip>
          <a:stretch>
            <a:fillRect/>
          </a:stretch>
        </p:blipFill>
        <p:spPr>
          <a:xfrm>
            <a:off x="635" y="-53975"/>
            <a:ext cx="6697345" cy="2321560"/>
          </a:xfrm>
          <a:prstGeom prst="rect">
            <a:avLst/>
          </a:prstGeom>
        </p:spPr>
      </p:pic>
      <p:pic>
        <p:nvPicPr>
          <p:cNvPr id="37" name="图片 36" descr="loading_top_cloud.17895bb3.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>
            <a:alphaModFix amt="51000"/>
          </a:blip>
          <a:stretch>
            <a:fillRect/>
          </a:stretch>
        </p:blipFill>
        <p:spPr>
          <a:xfrm flipH="1" flipV="1">
            <a:off x="5621020" y="4726305"/>
            <a:ext cx="6697345" cy="2321560"/>
          </a:xfrm>
          <a:prstGeom prst="rect">
            <a:avLst/>
          </a:prstGeom>
        </p:spPr>
      </p:pic>
      <p:sp>
        <p:nvSpPr>
          <p:cNvPr id="38" name="文本框 37"/>
          <p:cNvSpPr txBox="1"/>
          <p:nvPr>
            <p:custDataLst>
              <p:tags r:id="rId28"/>
            </p:custDataLst>
          </p:nvPr>
        </p:nvSpPr>
        <p:spPr>
          <a:xfrm>
            <a:off x="766445" y="721995"/>
            <a:ext cx="75330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·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每天听力</a:t>
            </a: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“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洗耳朵</a:t>
            </a: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”</a:t>
            </a:r>
            <a:endParaRPr lang="en-US" altLang="zh-CN" sz="2400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·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（可选）英语新闻，个人推荐</a:t>
            </a: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CNN10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学生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频道</a:t>
            </a:r>
            <a:endParaRPr lang="zh-CN" altLang="en-US" sz="2400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</p:txBody>
      </p:sp>
      <p:pic>
        <p:nvPicPr>
          <p:cNvPr id="42" name="图片 41" descr="bg.6b670190.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-31115" y="7399020"/>
            <a:ext cx="12192000" cy="5048885"/>
          </a:xfrm>
          <a:prstGeom prst="rect">
            <a:avLst/>
          </a:prstGeom>
        </p:spPr>
      </p:pic>
      <p:pic>
        <p:nvPicPr>
          <p:cNvPr id="43" name="图片 42" descr="btn_cancel.28b0687a.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 rot="240000">
            <a:off x="12587605" y="5471795"/>
            <a:ext cx="4010025" cy="1219200"/>
          </a:xfrm>
          <a:prstGeom prst="rect">
            <a:avLst/>
          </a:prstGeom>
        </p:spPr>
      </p:pic>
      <p:pic>
        <p:nvPicPr>
          <p:cNvPr id="44" name="图片 43" descr="66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rcRect r="19808"/>
          <a:stretch>
            <a:fillRect/>
          </a:stretch>
        </p:blipFill>
        <p:spPr>
          <a:xfrm>
            <a:off x="13270230" y="2673985"/>
            <a:ext cx="2390775" cy="3457575"/>
          </a:xfrm>
          <a:prstGeom prst="rect">
            <a:avLst/>
          </a:prstGeom>
        </p:spPr>
      </p:pic>
      <p:sp>
        <p:nvSpPr>
          <p:cNvPr id="45" name="矩形 44"/>
          <p:cNvSpPr/>
          <p:nvPr>
            <p:custDataLst>
              <p:tags r:id="rId35"/>
            </p:custDataLst>
          </p:nvPr>
        </p:nvSpPr>
        <p:spPr>
          <a:xfrm>
            <a:off x="-2402840" y="5487670"/>
            <a:ext cx="1889125" cy="1054100"/>
          </a:xfrm>
          <a:prstGeom prst="rect">
            <a:avLst/>
          </a:prstGeom>
          <a:solidFill>
            <a:srgbClr val="3864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8" name="图片 47" descr="loading_icon_progress.6466d0e7.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>
            <a:alphaModFix amt="49000"/>
          </a:blip>
          <a:stretch>
            <a:fillRect/>
          </a:stretch>
        </p:blipFill>
        <p:spPr>
          <a:xfrm>
            <a:off x="4241165" y="7957185"/>
            <a:ext cx="3060700" cy="3962400"/>
          </a:xfrm>
          <a:prstGeom prst="rect">
            <a:avLst/>
          </a:prstGeom>
        </p:spPr>
      </p:pic>
      <p:sp>
        <p:nvSpPr>
          <p:cNvPr id="49" name="矩形 48"/>
          <p:cNvSpPr/>
          <p:nvPr>
            <p:custDataLst>
              <p:tags r:id="rId38"/>
            </p:custDataLst>
          </p:nvPr>
        </p:nvSpPr>
        <p:spPr>
          <a:xfrm>
            <a:off x="-4271010" y="3514090"/>
            <a:ext cx="3757295" cy="1541145"/>
          </a:xfrm>
          <a:prstGeom prst="rect">
            <a:avLst/>
          </a:prstGeom>
          <a:solidFill>
            <a:srgbClr val="326489"/>
          </a:solidFill>
          <a:ln w="63500">
            <a:solidFill>
              <a:srgbClr val="D0B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/>
          <p:nvPr/>
        </p:nvPicPr>
        <p:blipFill>
          <a:blip r:embed="rId39"/>
          <a:srcRect t="16702" r="4961" b="18743"/>
          <a:stretch>
            <a:fillRect/>
          </a:stretch>
        </p:blipFill>
        <p:spPr>
          <a:xfrm>
            <a:off x="1034415" y="2465070"/>
            <a:ext cx="1642110" cy="76327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0"/>
            </p:custDataLst>
          </p:nvPr>
        </p:nvSpPr>
        <p:spPr>
          <a:xfrm>
            <a:off x="893445" y="3804285"/>
            <a:ext cx="75330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·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背单词</a:t>
            </a: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——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怎么背？</a:t>
            </a:r>
            <a:endParaRPr lang="zh-CN" altLang="en-US" sz="2400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 indent="457200">
              <a:lnSpc>
                <a:spcPct val="200000"/>
              </a:lnSpc>
            </a:pP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分类：</a:t>
            </a: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3500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词所有搭配必会，之外的适当积累</a:t>
            </a:r>
            <a:endParaRPr lang="en-US" altLang="zh-CN" sz="2400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·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练字：单词</a:t>
            </a: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字母间距，自己写</a:t>
            </a: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/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抄作文范文</a:t>
            </a:r>
            <a:endParaRPr lang="zh-CN" altLang="en-US" sz="2400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层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35" y="-635"/>
            <a:ext cx="12317730" cy="6858635"/>
          </a:xfrm>
          <a:prstGeom prst="rect">
            <a:avLst/>
          </a:prstGeom>
        </p:spPr>
      </p:pic>
      <p:pic>
        <p:nvPicPr>
          <p:cNvPr id="4" name="图片 3" descr="loading_left_cloud.0aa1e84b.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-16720820" y="11249660"/>
            <a:ext cx="10213975" cy="6858000"/>
          </a:xfrm>
          <a:prstGeom prst="rect">
            <a:avLst/>
          </a:prstGeom>
        </p:spPr>
      </p:pic>
      <p:pic>
        <p:nvPicPr>
          <p:cNvPr id="7" name="图片 6" descr="loading_right_cloud_2.8874dabb.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13479780" y="12167870"/>
            <a:ext cx="9646920" cy="6547485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-1583055" y="921385"/>
            <a:ext cx="866775" cy="1884045"/>
          </a:xfrm>
          <a:prstGeom prst="rect">
            <a:avLst/>
          </a:prstGeom>
          <a:solidFill>
            <a:srgbClr val="83C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 descr="youhailang.0efd1ee4.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alphaModFix amt="0"/>
          </a:blip>
          <a:srcRect r="20793"/>
          <a:stretch>
            <a:fillRect/>
          </a:stretch>
        </p:blipFill>
        <p:spPr>
          <a:xfrm>
            <a:off x="2098040" y="-2901950"/>
            <a:ext cx="2693670" cy="1761490"/>
          </a:xfrm>
          <a:prstGeom prst="rect">
            <a:avLst/>
          </a:prstGeom>
        </p:spPr>
      </p:pic>
      <p:pic>
        <p:nvPicPr>
          <p:cNvPr id="22" name="图片 21" descr="desc_bg.22cfed39.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alphaModFix amt="63000"/>
          </a:blip>
          <a:stretch>
            <a:fillRect/>
          </a:stretch>
        </p:blipFill>
        <p:spPr>
          <a:xfrm flipV="1">
            <a:off x="5415915" y="7133590"/>
            <a:ext cx="5819140" cy="5805805"/>
          </a:xfrm>
          <a:prstGeom prst="rect">
            <a:avLst/>
          </a:prstGeom>
        </p:spPr>
      </p:pic>
      <p:pic>
        <p:nvPicPr>
          <p:cNvPr id="15" name="图片 14" descr="battlemsg_im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r="51089"/>
          <a:stretch>
            <a:fillRect/>
          </a:stretch>
        </p:blipFill>
        <p:spPr>
          <a:xfrm rot="20520000">
            <a:off x="8741410" y="10845800"/>
            <a:ext cx="3194050" cy="2989580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607060" y="8135670"/>
            <a:ext cx="4185553" cy="3554095"/>
            <a:chOff x="3225" y="20690"/>
            <a:chExt cx="4637" cy="4000"/>
          </a:xfrm>
        </p:grpSpPr>
        <p:pic>
          <p:nvPicPr>
            <p:cNvPr id="16" name="图片 15" descr="desc_bg.22cfed39.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0">
              <a:alphaModFix amt="63000"/>
            </a:blip>
            <a:srcRect b="63113"/>
            <a:stretch>
              <a:fillRect/>
            </a:stretch>
          </p:blipFill>
          <p:spPr>
            <a:xfrm>
              <a:off x="3225" y="20690"/>
              <a:ext cx="4637" cy="2000"/>
            </a:xfrm>
            <a:prstGeom prst="rect">
              <a:avLst/>
            </a:prstGeom>
          </p:spPr>
        </p:pic>
        <p:pic>
          <p:nvPicPr>
            <p:cNvPr id="23" name="图片 22" descr="desc_bg.22cfed39.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0">
              <a:alphaModFix amt="63000"/>
            </a:blip>
            <a:srcRect b="63113"/>
            <a:stretch>
              <a:fillRect/>
            </a:stretch>
          </p:blipFill>
          <p:spPr>
            <a:xfrm flipV="1">
              <a:off x="3225" y="22690"/>
              <a:ext cx="4637" cy="2000"/>
            </a:xfrm>
            <a:prstGeom prst="rect">
              <a:avLst/>
            </a:prstGeom>
          </p:spPr>
        </p:pic>
      </p:grpSp>
      <p:pic>
        <p:nvPicPr>
          <p:cNvPr id="30" name="图片 29" descr="a_bg_Hydro.015af75a.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t="35143" b="48145"/>
          <a:stretch>
            <a:fillRect/>
          </a:stretch>
        </p:blipFill>
        <p:spPr>
          <a:xfrm>
            <a:off x="424815" y="3745230"/>
            <a:ext cx="7981315" cy="273431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7"/>
            </p:custDataLst>
          </p:nvPr>
        </p:nvSpPr>
        <p:spPr>
          <a:xfrm>
            <a:off x="11027410" y="383540"/>
            <a:ext cx="866775" cy="1884045"/>
          </a:xfrm>
          <a:prstGeom prst="rect">
            <a:avLst/>
          </a:prstGeom>
          <a:solidFill>
            <a:srgbClr val="7A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8"/>
            </p:custDataLst>
          </p:nvPr>
        </p:nvSpPr>
        <p:spPr>
          <a:xfrm>
            <a:off x="11027410" y="329565"/>
            <a:ext cx="7912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2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19"/>
            </p:custDataLst>
          </p:nvPr>
        </p:nvSpPr>
        <p:spPr>
          <a:xfrm>
            <a:off x="7847965" y="260985"/>
            <a:ext cx="305752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2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如何</a:t>
            </a:r>
            <a:r>
              <a:rPr lang="zh-CN" altLang="en-US" sz="32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做好</a:t>
            </a:r>
            <a:endParaRPr lang="zh-CN" altLang="en-US" sz="3200" b="1">
              <a:solidFill>
                <a:srgbClr val="7AA6E3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  <a:p>
            <a:pPr algn="r"/>
            <a:r>
              <a:rPr lang="en-US" altLang="zh-CN" sz="44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  </a:t>
            </a:r>
            <a:r>
              <a:rPr lang="zh-CN" altLang="en-US" sz="4400" b="1">
                <a:solidFill>
                  <a:srgbClr val="7AA6E3"/>
                </a:solidFill>
                <a:latin typeface="卓健橄榄简体" panose="00000506000000000000" charset="-120"/>
                <a:ea typeface="卓健橄榄简体" panose="00000506000000000000" charset="-120"/>
              </a:rPr>
              <a:t>日常积累</a:t>
            </a:r>
            <a:endParaRPr lang="zh-CN" altLang="en-US" sz="4400" b="1">
              <a:solidFill>
                <a:srgbClr val="7AA6E3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</p:txBody>
      </p:sp>
      <p:pic>
        <p:nvPicPr>
          <p:cNvPr id="31" name="图片 30" descr="a_bg_Hydro.015af75a.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6"/>
          <a:srcRect t="33356" b="48145"/>
          <a:stretch>
            <a:fillRect/>
          </a:stretch>
        </p:blipFill>
        <p:spPr>
          <a:xfrm flipV="1">
            <a:off x="446405" y="383540"/>
            <a:ext cx="7950200" cy="3014980"/>
          </a:xfrm>
          <a:prstGeom prst="rect">
            <a:avLst/>
          </a:prstGeom>
        </p:spPr>
      </p:pic>
      <p:pic>
        <p:nvPicPr>
          <p:cNvPr id="9" name="图片 8" descr="图层 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8755" y="655320"/>
            <a:ext cx="1857375" cy="2743200"/>
          </a:xfrm>
          <a:prstGeom prst="rect">
            <a:avLst/>
          </a:prstGeom>
        </p:spPr>
      </p:pic>
      <p:sp>
        <p:nvSpPr>
          <p:cNvPr id="35" name="矩形 34"/>
          <p:cNvSpPr/>
          <p:nvPr>
            <p:custDataLst>
              <p:tags r:id="rId22"/>
            </p:custDataLst>
          </p:nvPr>
        </p:nvSpPr>
        <p:spPr>
          <a:xfrm>
            <a:off x="8864600" y="2738120"/>
            <a:ext cx="3028950" cy="3803650"/>
          </a:xfrm>
          <a:prstGeom prst="rect">
            <a:avLst/>
          </a:prstGeom>
          <a:solidFill>
            <a:srgbClr val="7A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" name="图片 33" descr="stamp_5.20eb7ba5.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rcRect l="6896" t="4120" r="6000" b="5264"/>
          <a:stretch>
            <a:fillRect/>
          </a:stretch>
        </p:blipFill>
        <p:spPr>
          <a:xfrm>
            <a:off x="9559290" y="2847975"/>
            <a:ext cx="2259330" cy="3631565"/>
          </a:xfrm>
          <a:prstGeom prst="rect">
            <a:avLst/>
          </a:prstGeom>
        </p:spPr>
      </p:pic>
      <p:pic>
        <p:nvPicPr>
          <p:cNvPr id="36" name="图片 35" descr="loading_top_cloud.17895bb3.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alphaModFix amt="51000"/>
          </a:blip>
          <a:stretch>
            <a:fillRect/>
          </a:stretch>
        </p:blipFill>
        <p:spPr>
          <a:xfrm>
            <a:off x="635" y="-53975"/>
            <a:ext cx="6697345" cy="2321560"/>
          </a:xfrm>
          <a:prstGeom prst="rect">
            <a:avLst/>
          </a:prstGeom>
        </p:spPr>
      </p:pic>
      <p:pic>
        <p:nvPicPr>
          <p:cNvPr id="37" name="图片 36" descr="loading_top_cloud.17895bb3.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>
            <a:alphaModFix amt="51000"/>
          </a:blip>
          <a:stretch>
            <a:fillRect/>
          </a:stretch>
        </p:blipFill>
        <p:spPr>
          <a:xfrm flipH="1" flipV="1">
            <a:off x="5621020" y="4726305"/>
            <a:ext cx="6697345" cy="2321560"/>
          </a:xfrm>
          <a:prstGeom prst="rect">
            <a:avLst/>
          </a:prstGeom>
        </p:spPr>
      </p:pic>
      <p:pic>
        <p:nvPicPr>
          <p:cNvPr id="42" name="图片 41" descr="bg.6b670190.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-31115" y="7399020"/>
            <a:ext cx="12192000" cy="5048885"/>
          </a:xfrm>
          <a:prstGeom prst="rect">
            <a:avLst/>
          </a:prstGeom>
        </p:spPr>
      </p:pic>
      <p:pic>
        <p:nvPicPr>
          <p:cNvPr id="43" name="图片 42" descr="btn_cancel.28b0687a.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 rot="240000">
            <a:off x="12587605" y="5471795"/>
            <a:ext cx="4010025" cy="1219200"/>
          </a:xfrm>
          <a:prstGeom prst="rect">
            <a:avLst/>
          </a:prstGeom>
        </p:spPr>
      </p:pic>
      <p:pic>
        <p:nvPicPr>
          <p:cNvPr id="44" name="图片 43" descr="66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rcRect r="19808"/>
          <a:stretch>
            <a:fillRect/>
          </a:stretch>
        </p:blipFill>
        <p:spPr>
          <a:xfrm>
            <a:off x="13270230" y="2673985"/>
            <a:ext cx="2390775" cy="3457575"/>
          </a:xfrm>
          <a:prstGeom prst="rect">
            <a:avLst/>
          </a:prstGeom>
        </p:spPr>
      </p:pic>
      <p:sp>
        <p:nvSpPr>
          <p:cNvPr id="45" name="矩形 44"/>
          <p:cNvSpPr/>
          <p:nvPr>
            <p:custDataLst>
              <p:tags r:id="rId34"/>
            </p:custDataLst>
          </p:nvPr>
        </p:nvSpPr>
        <p:spPr>
          <a:xfrm>
            <a:off x="-2402840" y="5487670"/>
            <a:ext cx="1889125" cy="1054100"/>
          </a:xfrm>
          <a:prstGeom prst="rect">
            <a:avLst/>
          </a:prstGeom>
          <a:solidFill>
            <a:srgbClr val="3864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8" name="图片 47" descr="loading_icon_progress.6466d0e7.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>
            <a:alphaModFix amt="49000"/>
          </a:blip>
          <a:stretch>
            <a:fillRect/>
          </a:stretch>
        </p:blipFill>
        <p:spPr>
          <a:xfrm>
            <a:off x="4241165" y="7957185"/>
            <a:ext cx="3060700" cy="3962400"/>
          </a:xfrm>
          <a:prstGeom prst="rect">
            <a:avLst/>
          </a:prstGeom>
        </p:spPr>
      </p:pic>
      <p:sp>
        <p:nvSpPr>
          <p:cNvPr id="49" name="矩形 48"/>
          <p:cNvSpPr/>
          <p:nvPr>
            <p:custDataLst>
              <p:tags r:id="rId37"/>
            </p:custDataLst>
          </p:nvPr>
        </p:nvSpPr>
        <p:spPr>
          <a:xfrm>
            <a:off x="-4271010" y="3514090"/>
            <a:ext cx="3757295" cy="1541145"/>
          </a:xfrm>
          <a:prstGeom prst="rect">
            <a:avLst/>
          </a:prstGeom>
          <a:solidFill>
            <a:srgbClr val="326489"/>
          </a:solidFill>
          <a:ln w="63500">
            <a:solidFill>
              <a:srgbClr val="D0B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8"/>
            </p:custDataLst>
          </p:nvPr>
        </p:nvSpPr>
        <p:spPr>
          <a:xfrm>
            <a:off x="766445" y="721995"/>
            <a:ext cx="75330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好的习惯：</a:t>
            </a:r>
            <a:endParaRPr lang="zh-CN" altLang="en-US" sz="2400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题目做完之后看原文，积累行文思路</a:t>
            </a: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单词词组</a:t>
            </a:r>
            <a:endParaRPr lang="zh-CN" altLang="en-US" sz="2400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不只是后面能看懂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作文也可以用</a:t>
            </a:r>
            <a:endParaRPr lang="zh-CN" altLang="en-US" sz="2400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39"/>
            </p:custDataLst>
          </p:nvPr>
        </p:nvSpPr>
        <p:spPr>
          <a:xfrm>
            <a:off x="723900" y="3959225"/>
            <a:ext cx="75330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好的习惯：</a:t>
            </a:r>
            <a:endParaRPr lang="zh-CN" altLang="en-US" sz="2400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做完卷子认真看答案：作文范文背诵</a:t>
            </a:r>
            <a:r>
              <a:rPr lang="en-US" altLang="zh-CN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——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应用文尽量全文（看题目默写），读后续写积累</a:t>
            </a:r>
            <a:r>
              <a:rPr lang="zh-CN" altLang="en-US" sz="2400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重要语料</a:t>
            </a:r>
            <a:endParaRPr lang="zh-CN" altLang="en-US" sz="2400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层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35"/>
            <a:ext cx="12191365" cy="6857365"/>
          </a:xfrm>
          <a:prstGeom prst="rect">
            <a:avLst/>
          </a:prstGeom>
        </p:spPr>
      </p:pic>
      <p:pic>
        <p:nvPicPr>
          <p:cNvPr id="30" name="图片 29" descr="a_bg_Hydro.015af75a.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35143" b="48145"/>
          <a:stretch>
            <a:fillRect/>
          </a:stretch>
        </p:blipFill>
        <p:spPr>
          <a:xfrm>
            <a:off x="-8393430" y="3681730"/>
            <a:ext cx="7981315" cy="2734310"/>
          </a:xfrm>
          <a:prstGeom prst="rect">
            <a:avLst/>
          </a:prstGeom>
        </p:spPr>
      </p:pic>
      <p:pic>
        <p:nvPicPr>
          <p:cNvPr id="23" name="图片 22" descr="图层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70000"/>
          </a:blip>
          <a:stretch>
            <a:fillRect/>
          </a:stretch>
        </p:blipFill>
        <p:spPr>
          <a:xfrm rot="16200000" flipH="1" flipV="1">
            <a:off x="-8112125" y="4650105"/>
            <a:ext cx="1586230" cy="2106295"/>
          </a:xfrm>
          <a:prstGeom prst="rect">
            <a:avLst/>
          </a:prstGeom>
        </p:spPr>
      </p:pic>
      <p:sp>
        <p:nvSpPr>
          <p:cNvPr id="24" name="矩形 23"/>
          <p:cNvSpPr/>
          <p:nvPr>
            <p:custDataLst>
              <p:tags r:id="rId6"/>
            </p:custDataLst>
          </p:nvPr>
        </p:nvSpPr>
        <p:spPr>
          <a:xfrm>
            <a:off x="13101320" y="193675"/>
            <a:ext cx="866775" cy="1884045"/>
          </a:xfrm>
          <a:prstGeom prst="rect">
            <a:avLst/>
          </a:prstGeom>
          <a:solidFill>
            <a:srgbClr val="7A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1" name="图片 30" descr="a_bg_Hydro.015af75a.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"/>
          <a:srcRect t="33356" b="48145"/>
          <a:stretch>
            <a:fillRect/>
          </a:stretch>
        </p:blipFill>
        <p:spPr>
          <a:xfrm flipV="1">
            <a:off x="-8362315" y="193675"/>
            <a:ext cx="7950200" cy="3014980"/>
          </a:xfrm>
          <a:prstGeom prst="rect">
            <a:avLst/>
          </a:prstGeom>
        </p:spPr>
      </p:pic>
      <p:pic>
        <p:nvPicPr>
          <p:cNvPr id="27" name="图片 26" descr="图层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2259965" y="465455"/>
            <a:ext cx="1857375" cy="2743200"/>
          </a:xfrm>
          <a:prstGeom prst="rect">
            <a:avLst/>
          </a:prstGeom>
        </p:spPr>
      </p:pic>
      <p:sp>
        <p:nvSpPr>
          <p:cNvPr id="35" name="矩形 34"/>
          <p:cNvSpPr/>
          <p:nvPr>
            <p:custDataLst>
              <p:tags r:id="rId10"/>
            </p:custDataLst>
          </p:nvPr>
        </p:nvSpPr>
        <p:spPr>
          <a:xfrm>
            <a:off x="13101320" y="2674620"/>
            <a:ext cx="3028950" cy="3803650"/>
          </a:xfrm>
          <a:prstGeom prst="rect">
            <a:avLst/>
          </a:prstGeom>
          <a:solidFill>
            <a:srgbClr val="7A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" name="图片 33" descr="stamp_5.20eb7ba5.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6896" t="4120" r="6000" b="5264"/>
          <a:stretch>
            <a:fillRect/>
          </a:stretch>
        </p:blipFill>
        <p:spPr>
          <a:xfrm>
            <a:off x="13796010" y="2784475"/>
            <a:ext cx="2259330" cy="3631565"/>
          </a:xfrm>
          <a:prstGeom prst="rect">
            <a:avLst/>
          </a:prstGeom>
        </p:spPr>
      </p:pic>
      <p:pic>
        <p:nvPicPr>
          <p:cNvPr id="36" name="图片 35" descr="loading_top_cloud.17895bb3.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alphaModFix amt="51000"/>
          </a:blip>
          <a:stretch>
            <a:fillRect/>
          </a:stretch>
        </p:blipFill>
        <p:spPr>
          <a:xfrm>
            <a:off x="-8404225" y="0"/>
            <a:ext cx="6697345" cy="2321560"/>
          </a:xfrm>
          <a:prstGeom prst="rect">
            <a:avLst/>
          </a:prstGeom>
        </p:spPr>
      </p:pic>
      <p:pic>
        <p:nvPicPr>
          <p:cNvPr id="37" name="图片 36" descr="loading_top_cloud.17895bb3.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alphaModFix amt="51000"/>
          </a:blip>
          <a:stretch>
            <a:fillRect/>
          </a:stretch>
        </p:blipFill>
        <p:spPr>
          <a:xfrm flipH="1" flipV="1">
            <a:off x="12373610" y="4714240"/>
            <a:ext cx="6697345" cy="2321560"/>
          </a:xfrm>
          <a:prstGeom prst="rect">
            <a:avLst/>
          </a:prstGeom>
        </p:spPr>
      </p:pic>
      <p:pic>
        <p:nvPicPr>
          <p:cNvPr id="4" name="图片 3" descr="bg.6b670190.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-635" y="193675"/>
            <a:ext cx="12192000" cy="5048885"/>
          </a:xfrm>
          <a:prstGeom prst="rect">
            <a:avLst/>
          </a:prstGeom>
        </p:spPr>
      </p:pic>
      <p:pic>
        <p:nvPicPr>
          <p:cNvPr id="3" name="图片 2" descr="btn_cancel.28b0687a.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 rot="240000">
            <a:off x="8322945" y="5500370"/>
            <a:ext cx="4010025" cy="1219200"/>
          </a:xfrm>
          <a:prstGeom prst="rect">
            <a:avLst/>
          </a:prstGeom>
        </p:spPr>
      </p:pic>
      <p:pic>
        <p:nvPicPr>
          <p:cNvPr id="8" name="图片 7" descr="66"/>
          <p:cNvPicPr>
            <a:picLocks noChangeAspect="1"/>
          </p:cNvPicPr>
          <p:nvPr/>
        </p:nvPicPr>
        <p:blipFill>
          <a:blip r:embed="rId20"/>
          <a:srcRect r="19808"/>
          <a:stretch>
            <a:fillRect/>
          </a:stretch>
        </p:blipFill>
        <p:spPr>
          <a:xfrm>
            <a:off x="9005570" y="2702560"/>
            <a:ext cx="2390775" cy="3457575"/>
          </a:xfrm>
          <a:prstGeom prst="rect">
            <a:avLst/>
          </a:prstGeom>
        </p:spPr>
      </p:pic>
      <p:sp>
        <p:nvSpPr>
          <p:cNvPr id="20" name="矩形 19"/>
          <p:cNvSpPr/>
          <p:nvPr>
            <p:custDataLst>
              <p:tags r:id="rId21"/>
            </p:custDataLst>
          </p:nvPr>
        </p:nvSpPr>
        <p:spPr>
          <a:xfrm>
            <a:off x="505460" y="5361940"/>
            <a:ext cx="1889125" cy="1054100"/>
          </a:xfrm>
          <a:prstGeom prst="rect">
            <a:avLst/>
          </a:prstGeom>
          <a:solidFill>
            <a:srgbClr val="3864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22"/>
            </p:custDataLst>
          </p:nvPr>
        </p:nvSpPr>
        <p:spPr>
          <a:xfrm>
            <a:off x="702945" y="5401310"/>
            <a:ext cx="151828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03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23"/>
            </p:custDataLst>
          </p:nvPr>
        </p:nvSpPr>
        <p:spPr>
          <a:xfrm>
            <a:off x="2559050" y="5401310"/>
            <a:ext cx="61150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>
                <a:solidFill>
                  <a:srgbClr val="386486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阅读</a:t>
            </a:r>
            <a:r>
              <a:rPr lang="zh-CN" altLang="en-US" sz="4000" b="1">
                <a:solidFill>
                  <a:srgbClr val="386486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理解</a:t>
            </a:r>
            <a:r>
              <a:rPr lang="zh-CN" altLang="en-US" sz="4800" b="1">
                <a:solidFill>
                  <a:srgbClr val="386486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技</a:t>
            </a:r>
            <a:r>
              <a:rPr lang="zh-CN" altLang="en-US" sz="4000" b="1">
                <a:solidFill>
                  <a:srgbClr val="386486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巧</a:t>
            </a:r>
            <a:endParaRPr lang="zh-CN" altLang="en-US" sz="4000" b="1">
              <a:solidFill>
                <a:srgbClr val="386486"/>
              </a:solidFill>
              <a:latin typeface="卓健橄榄简体" panose="00000506000000000000" charset="-120"/>
              <a:ea typeface="卓健橄榄简体" panose="00000506000000000000" charset="-120"/>
            </a:endParaRPr>
          </a:p>
        </p:txBody>
      </p:sp>
      <p:pic>
        <p:nvPicPr>
          <p:cNvPr id="11" name="图片 10" descr="loading_icon_progress.6466d0e7."/>
          <p:cNvPicPr>
            <a:picLocks noChangeAspect="1"/>
          </p:cNvPicPr>
          <p:nvPr/>
        </p:nvPicPr>
        <p:blipFill>
          <a:blip r:embed="rId24">
            <a:alphaModFix amt="49000"/>
          </a:blip>
          <a:stretch>
            <a:fillRect/>
          </a:stretch>
        </p:blipFill>
        <p:spPr>
          <a:xfrm>
            <a:off x="4271645" y="751840"/>
            <a:ext cx="3060700" cy="396240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25"/>
            </p:custDataLst>
          </p:nvPr>
        </p:nvSpPr>
        <p:spPr>
          <a:xfrm>
            <a:off x="1550035" y="1097280"/>
            <a:ext cx="425132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阅读理解</a:t>
            </a:r>
            <a:endParaRPr lang="zh-CN" altLang="en-US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读不懂？积累生词</a:t>
            </a:r>
            <a:endParaRPr lang="zh-CN" altLang="en-US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读懂了，做不对</a:t>
            </a:r>
            <a:endParaRPr lang="zh-CN" altLang="en-US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·</a:t>
            </a:r>
            <a:r>
              <a:rPr lang="zh-CN" altLang="en-US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真的读懂了吗？</a:t>
            </a:r>
            <a:endParaRPr lang="zh-CN" altLang="en-US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·</a:t>
            </a:r>
            <a:r>
              <a:rPr lang="zh-CN" altLang="en-US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根据在哪里</a:t>
            </a:r>
            <a:endParaRPr lang="zh-CN" altLang="en-US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错题，反思自己的逻辑链条总结经验</a:t>
            </a:r>
            <a:endParaRPr lang="zh-CN" altLang="en-US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</p:txBody>
      </p:sp>
      <p:sp>
        <p:nvSpPr>
          <p:cNvPr id="29" name="矩形 28"/>
          <p:cNvSpPr/>
          <p:nvPr>
            <p:custDataLst>
              <p:tags r:id="rId26"/>
            </p:custDataLst>
          </p:nvPr>
        </p:nvSpPr>
        <p:spPr>
          <a:xfrm>
            <a:off x="-412115" y="7103110"/>
            <a:ext cx="2002790" cy="1236980"/>
          </a:xfrm>
          <a:prstGeom prst="rect">
            <a:avLst/>
          </a:prstGeom>
          <a:solidFill>
            <a:srgbClr val="426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 descr="bg_award.c9e74769.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-35560" y="8597900"/>
            <a:ext cx="12353290" cy="7663815"/>
          </a:xfrm>
          <a:prstGeom prst="rect">
            <a:avLst/>
          </a:prstGeom>
        </p:spPr>
      </p:pic>
      <p:sp>
        <p:nvSpPr>
          <p:cNvPr id="33" name="矩形 32"/>
          <p:cNvSpPr/>
          <p:nvPr>
            <p:custDataLst>
              <p:tags r:id="rId29"/>
            </p:custDataLst>
          </p:nvPr>
        </p:nvSpPr>
        <p:spPr>
          <a:xfrm>
            <a:off x="8014970" y="13681710"/>
            <a:ext cx="1889125" cy="1054100"/>
          </a:xfrm>
          <a:prstGeom prst="rect">
            <a:avLst/>
          </a:prstGeom>
          <a:solidFill>
            <a:srgbClr val="426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 descr="cilun_d.69fe6e42.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9170670" y="12438380"/>
            <a:ext cx="2286000" cy="2297430"/>
          </a:xfrm>
          <a:prstGeom prst="rect">
            <a:avLst/>
          </a:prstGeom>
        </p:spPr>
      </p:pic>
      <p:pic>
        <p:nvPicPr>
          <p:cNvPr id="42" name="图片 41" descr="cilun_ss.2be77af0.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8371840" y="11108055"/>
            <a:ext cx="1647825" cy="1657350"/>
          </a:xfrm>
          <a:prstGeom prst="rect">
            <a:avLst/>
          </a:prstGeom>
        </p:spPr>
      </p:pic>
      <p:pic>
        <p:nvPicPr>
          <p:cNvPr id="43" name="图片 42" descr="book_fin_5.662836ef..jpg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>
            <a:alphaModFix amt="66000"/>
          </a:blip>
          <a:srcRect l="12754" t="2446" r="13225" b="1123"/>
          <a:stretch>
            <a:fillRect/>
          </a:stretch>
        </p:blipFill>
        <p:spPr>
          <a:xfrm>
            <a:off x="1590040" y="12879705"/>
            <a:ext cx="1342390" cy="1748790"/>
          </a:xfrm>
          <a:prstGeom prst="rect">
            <a:avLst/>
          </a:prstGeom>
        </p:spPr>
      </p:pic>
      <p:pic>
        <p:nvPicPr>
          <p:cNvPr id="49" name="图片 48" descr="book_fin_5.662836ef..jpg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5"/>
          <a:srcRect l="12754" t="2446" r="13225" b="1123"/>
          <a:stretch>
            <a:fillRect/>
          </a:stretch>
        </p:blipFill>
        <p:spPr>
          <a:xfrm>
            <a:off x="1297940" y="12721590"/>
            <a:ext cx="1339215" cy="1744980"/>
          </a:xfrm>
          <a:prstGeom prst="rect">
            <a:avLst/>
          </a:prstGeom>
        </p:spPr>
      </p:pic>
      <p:pic>
        <p:nvPicPr>
          <p:cNvPr id="50" name="图片 49" descr="cilun_x.ecd5911a.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8"/>
          <a:stretch>
            <a:fillRect/>
          </a:stretch>
        </p:blipFill>
        <p:spPr>
          <a:xfrm rot="21300000">
            <a:off x="9005570" y="8914765"/>
            <a:ext cx="2295525" cy="2286000"/>
          </a:xfrm>
          <a:prstGeom prst="rect">
            <a:avLst/>
          </a:prstGeom>
        </p:spPr>
      </p:pic>
      <p:pic>
        <p:nvPicPr>
          <p:cNvPr id="13" name="图片 12" descr="loading_leaf_w.14128403.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-5005070" y="-5004435"/>
            <a:ext cx="3359150" cy="3993515"/>
          </a:xfrm>
          <a:prstGeom prst="rect">
            <a:avLst/>
          </a:prstGeom>
        </p:spPr>
      </p:pic>
      <p:sp>
        <p:nvSpPr>
          <p:cNvPr id="51" name="矩形 50"/>
          <p:cNvSpPr/>
          <p:nvPr>
            <p:custDataLst>
              <p:tags r:id="rId41"/>
            </p:custDataLst>
          </p:nvPr>
        </p:nvSpPr>
        <p:spPr>
          <a:xfrm>
            <a:off x="-1706880" y="-2449830"/>
            <a:ext cx="866775" cy="1884045"/>
          </a:xfrm>
          <a:prstGeom prst="rect">
            <a:avLst/>
          </a:prstGeom>
          <a:solidFill>
            <a:srgbClr val="83C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42"/>
            </p:custDataLst>
          </p:nvPr>
        </p:nvSpPr>
        <p:spPr>
          <a:xfrm>
            <a:off x="7145020" y="1172210"/>
            <a:ext cx="425132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七选五</a:t>
            </a:r>
            <a:endParaRPr lang="zh-CN" altLang="en-US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不能错</a:t>
            </a:r>
            <a:endParaRPr lang="zh-CN" altLang="en-US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为什么这么选？左右脑互搏一下</a:t>
            </a:r>
            <a:endParaRPr lang="zh-CN" altLang="en-US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687DB0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做题技巧记录下来</a:t>
            </a:r>
            <a:endParaRPr lang="zh-CN" altLang="en-US" b="1">
              <a:solidFill>
                <a:srgbClr val="687DB0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图层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35"/>
            <a:ext cx="12191365" cy="6857365"/>
          </a:xfrm>
          <a:prstGeom prst="rect">
            <a:avLst/>
          </a:prstGeom>
        </p:spPr>
      </p:pic>
      <p:pic>
        <p:nvPicPr>
          <p:cNvPr id="17" name="图片 16" descr="bg.6b670190.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635" y="193675"/>
            <a:ext cx="12192000" cy="5048885"/>
          </a:xfrm>
          <a:prstGeom prst="rect">
            <a:avLst/>
          </a:prstGeom>
        </p:spPr>
      </p:pic>
      <p:pic>
        <p:nvPicPr>
          <p:cNvPr id="18" name="图片 17" descr="btn_cancel.28b0687a.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240000">
            <a:off x="8322945" y="5500370"/>
            <a:ext cx="4010025" cy="1219200"/>
          </a:xfrm>
          <a:prstGeom prst="rect">
            <a:avLst/>
          </a:prstGeom>
        </p:spPr>
      </p:pic>
      <p:pic>
        <p:nvPicPr>
          <p:cNvPr id="19" name="图片 18" descr="6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r="19808"/>
          <a:stretch>
            <a:fillRect/>
          </a:stretch>
        </p:blipFill>
        <p:spPr>
          <a:xfrm>
            <a:off x="9005570" y="2702560"/>
            <a:ext cx="2390775" cy="3457575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9"/>
            </p:custDataLst>
          </p:nvPr>
        </p:nvSpPr>
        <p:spPr>
          <a:xfrm>
            <a:off x="505460" y="5361940"/>
            <a:ext cx="1889125" cy="1054100"/>
          </a:xfrm>
          <a:prstGeom prst="rect">
            <a:avLst/>
          </a:prstGeom>
          <a:solidFill>
            <a:srgbClr val="3864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0"/>
            </p:custDataLst>
          </p:nvPr>
        </p:nvSpPr>
        <p:spPr>
          <a:xfrm>
            <a:off x="702945" y="5401310"/>
            <a:ext cx="151828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03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pic>
        <p:nvPicPr>
          <p:cNvPr id="24" name="图片 23" descr="loading_icon_progress.6466d0e7.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alphaModFix amt="49000"/>
          </a:blip>
          <a:stretch>
            <a:fillRect/>
          </a:stretch>
        </p:blipFill>
        <p:spPr>
          <a:xfrm>
            <a:off x="4271645" y="751840"/>
            <a:ext cx="3060700" cy="3962400"/>
          </a:xfrm>
          <a:prstGeom prst="rect">
            <a:avLst/>
          </a:prstGeom>
        </p:spPr>
      </p:pic>
      <p:sp>
        <p:nvSpPr>
          <p:cNvPr id="25" name="矩形 24"/>
          <p:cNvSpPr/>
          <p:nvPr>
            <p:custDataLst>
              <p:tags r:id="rId13"/>
            </p:custDataLst>
          </p:nvPr>
        </p:nvSpPr>
        <p:spPr>
          <a:xfrm>
            <a:off x="1763395" y="2900680"/>
            <a:ext cx="3757295" cy="1541145"/>
          </a:xfrm>
          <a:prstGeom prst="rect">
            <a:avLst/>
          </a:prstGeom>
          <a:solidFill>
            <a:srgbClr val="326489"/>
          </a:solidFill>
          <a:ln w="63500">
            <a:solidFill>
              <a:srgbClr val="D0B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836930" y="-676910"/>
            <a:ext cx="14038580" cy="8519795"/>
          </a:xfrm>
          <a:prstGeom prst="rect">
            <a:avLst/>
          </a:prstGeom>
          <a:solidFill>
            <a:srgbClr val="426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g_award.c9e74769.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-35560" y="635"/>
            <a:ext cx="12353290" cy="7663815"/>
          </a:xfrm>
          <a:prstGeom prst="rect">
            <a:avLst/>
          </a:prstGeom>
        </p:spPr>
      </p:pic>
      <p:sp>
        <p:nvSpPr>
          <p:cNvPr id="20" name="矩形 19"/>
          <p:cNvSpPr/>
          <p:nvPr>
            <p:custDataLst>
              <p:tags r:id="rId16"/>
            </p:custDataLst>
          </p:nvPr>
        </p:nvSpPr>
        <p:spPr>
          <a:xfrm>
            <a:off x="8014970" y="5084445"/>
            <a:ext cx="1889125" cy="1054100"/>
          </a:xfrm>
          <a:prstGeom prst="rect">
            <a:avLst/>
          </a:prstGeom>
          <a:solidFill>
            <a:srgbClr val="426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cilun_d.69fe6e42.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70670" y="3841115"/>
            <a:ext cx="2286000" cy="2297430"/>
          </a:xfrm>
          <a:prstGeom prst="rect">
            <a:avLst/>
          </a:prstGeom>
        </p:spPr>
      </p:pic>
      <p:pic>
        <p:nvPicPr>
          <p:cNvPr id="5" name="图片 4" descr="cilun_ss.2be77af0.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71840" y="2510790"/>
            <a:ext cx="1647825" cy="1657350"/>
          </a:xfrm>
          <a:prstGeom prst="rect">
            <a:avLst/>
          </a:prstGeom>
        </p:spPr>
      </p:pic>
      <p:pic>
        <p:nvPicPr>
          <p:cNvPr id="6" name="图片 5" descr="cilun_x.ecd5911a.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300000">
            <a:off x="9265920" y="717550"/>
            <a:ext cx="2295525" cy="2286000"/>
          </a:xfrm>
          <a:prstGeom prst="rect">
            <a:avLst/>
          </a:prstGeom>
        </p:spPr>
      </p:pic>
      <p:pic>
        <p:nvPicPr>
          <p:cNvPr id="7" name="图片 6" descr="book_fin_5.662836ef..jp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alphaModFix amt="66000"/>
          </a:blip>
          <a:srcRect l="12754" t="2446" r="13225" b="1123"/>
          <a:stretch>
            <a:fillRect/>
          </a:stretch>
        </p:blipFill>
        <p:spPr>
          <a:xfrm>
            <a:off x="1590040" y="4282440"/>
            <a:ext cx="1342390" cy="1748790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22"/>
            </p:custDataLst>
          </p:nvPr>
        </p:nvSpPr>
        <p:spPr>
          <a:xfrm>
            <a:off x="8212455" y="5123815"/>
            <a:ext cx="151828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04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23"/>
            </p:custDataLst>
          </p:nvPr>
        </p:nvSpPr>
        <p:spPr>
          <a:xfrm>
            <a:off x="3129915" y="5123815"/>
            <a:ext cx="488505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>
                <a:solidFill>
                  <a:srgbClr val="426C77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作文</a:t>
            </a:r>
            <a:r>
              <a:rPr lang="zh-CN" altLang="en-US" sz="4000" b="1">
                <a:solidFill>
                  <a:srgbClr val="426C77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讲解</a:t>
            </a:r>
            <a:r>
              <a:rPr lang="zh-CN" altLang="en-US" sz="4800" b="1">
                <a:solidFill>
                  <a:srgbClr val="426C77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与实战</a:t>
            </a:r>
            <a:endParaRPr lang="zh-CN" altLang="en-US" sz="4800" b="1">
              <a:solidFill>
                <a:srgbClr val="426C77"/>
              </a:solidFill>
              <a:latin typeface="卓健橄榄简体" panose="00000506000000000000" charset="-120"/>
              <a:ea typeface="卓健橄榄简体" panose="00000506000000000000" charset="-120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24"/>
            </p:custDataLst>
          </p:nvPr>
        </p:nvSpPr>
        <p:spPr>
          <a:xfrm>
            <a:off x="1283970" y="927100"/>
            <a:ext cx="788670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书写，占比真的大，练字，自己写</a:t>
            </a:r>
            <a:r>
              <a:rPr lang="en-US" altLang="zh-CN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/</a:t>
            </a:r>
            <a:r>
              <a:rPr lang="zh-CN" altLang="en-US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抄作文优于临摹优于描红</a:t>
            </a:r>
            <a:endParaRPr lang="zh-CN" altLang="en-US" b="1">
              <a:solidFill>
                <a:srgbClr val="426C77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endParaRPr lang="en-US" altLang="zh-CN" b="1">
              <a:solidFill>
                <a:srgbClr val="426C77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为什么说一篇作文好？</a:t>
            </a:r>
            <a:endParaRPr lang="en-US" altLang="zh-CN" b="1">
              <a:solidFill>
                <a:srgbClr val="426C77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应用文，三段式，【</a:t>
            </a:r>
            <a:r>
              <a:rPr lang="zh-CN" altLang="en-US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专业】，背全文</a:t>
            </a:r>
            <a:endParaRPr lang="en-US" altLang="zh-CN" b="1">
              <a:solidFill>
                <a:srgbClr val="426C77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读后续写，情节</a:t>
            </a:r>
            <a:r>
              <a:rPr lang="en-US" altLang="zh-CN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情感</a:t>
            </a:r>
            <a:r>
              <a:rPr lang="en-US" altLang="zh-CN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+</a:t>
            </a:r>
            <a:r>
              <a:rPr lang="zh-CN" altLang="en-US" b="1">
                <a:solidFill>
                  <a:srgbClr val="426C77"/>
                </a:solidFill>
                <a:latin typeface="仓耳舒圆体 W03" panose="02020400000000000000" charset="-122"/>
                <a:ea typeface="仓耳舒圆体 W03" panose="02020400000000000000" charset="-122"/>
              </a:rPr>
              <a:t>语言</a:t>
            </a:r>
            <a:endParaRPr lang="zh-CN" altLang="en-US" b="1">
              <a:solidFill>
                <a:srgbClr val="426C77"/>
              </a:solidFill>
              <a:latin typeface="仓耳舒圆体 W03" panose="02020400000000000000" charset="-122"/>
              <a:ea typeface="仓耳舒圆体 W03" panose="02020400000000000000" charset="-122"/>
            </a:endParaRPr>
          </a:p>
        </p:txBody>
      </p:sp>
      <p:pic>
        <p:nvPicPr>
          <p:cNvPr id="14" name="图片 13" descr="book_fin_5.662836ef..jpg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1"/>
          <a:srcRect l="12754" t="2446" r="13225" b="1123"/>
          <a:stretch>
            <a:fillRect/>
          </a:stretch>
        </p:blipFill>
        <p:spPr>
          <a:xfrm>
            <a:off x="1297940" y="4124325"/>
            <a:ext cx="1339215" cy="1744980"/>
          </a:xfrm>
          <a:prstGeom prst="rect">
            <a:avLst/>
          </a:prstGeom>
        </p:spPr>
      </p:pic>
      <p:pic>
        <p:nvPicPr>
          <p:cNvPr id="13" name="图片 12" descr="loading_leaf_w.14128403.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 rot="3660000">
            <a:off x="7504430" y="1887855"/>
            <a:ext cx="9664065" cy="11490325"/>
          </a:xfrm>
          <a:prstGeom prst="rect">
            <a:avLst/>
          </a:prstGeom>
        </p:spPr>
      </p:pic>
      <p:pic>
        <p:nvPicPr>
          <p:cNvPr id="31" name="图片 30" descr="wutai_cl_close.789045c2.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-10753725" y="-205105"/>
            <a:ext cx="9719945" cy="7268845"/>
          </a:xfrm>
          <a:prstGeom prst="rect">
            <a:avLst/>
          </a:prstGeom>
        </p:spPr>
      </p:pic>
      <p:pic>
        <p:nvPicPr>
          <p:cNvPr id="32" name="图片 31" descr="wutai_cl_close.789045c2.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9"/>
          <a:stretch>
            <a:fillRect/>
          </a:stretch>
        </p:blipFill>
        <p:spPr>
          <a:xfrm flipH="1">
            <a:off x="13398500" y="-205105"/>
            <a:ext cx="9718675" cy="7268210"/>
          </a:xfrm>
          <a:prstGeom prst="rect">
            <a:avLst/>
          </a:prstGeom>
        </p:spPr>
      </p:pic>
      <p:pic>
        <p:nvPicPr>
          <p:cNvPr id="33" name="图片 32" descr="wutai_cl_open.08afe20a.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rcRect r="45537"/>
          <a:stretch>
            <a:fillRect/>
          </a:stretch>
        </p:blipFill>
        <p:spPr>
          <a:xfrm rot="3600000">
            <a:off x="-4090035" y="-4143375"/>
            <a:ext cx="4222115" cy="7752080"/>
          </a:xfrm>
          <a:prstGeom prst="rect">
            <a:avLst/>
          </a:prstGeom>
        </p:spPr>
      </p:pic>
      <p:pic>
        <p:nvPicPr>
          <p:cNvPr id="34" name="图片 33" descr="wutai_cl_open.08afe20a.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/>
          <a:srcRect r="45537"/>
          <a:stretch>
            <a:fillRect/>
          </a:stretch>
        </p:blipFill>
        <p:spPr>
          <a:xfrm rot="18360000" flipH="1">
            <a:off x="12879705" y="-4107815"/>
            <a:ext cx="4268470" cy="78378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图层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35"/>
            <a:ext cx="12191365" cy="6857365"/>
          </a:xfrm>
          <a:prstGeom prst="rect">
            <a:avLst/>
          </a:prstGeom>
        </p:spPr>
      </p:pic>
      <p:pic>
        <p:nvPicPr>
          <p:cNvPr id="17" name="图片 16" descr="bg.6b670190.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635" y="193675"/>
            <a:ext cx="12192000" cy="5048885"/>
          </a:xfrm>
          <a:prstGeom prst="rect">
            <a:avLst/>
          </a:prstGeom>
        </p:spPr>
      </p:pic>
      <p:pic>
        <p:nvPicPr>
          <p:cNvPr id="18" name="图片 17" descr="btn_cancel.28b0687a.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240000">
            <a:off x="8322945" y="5500370"/>
            <a:ext cx="4010025" cy="1219200"/>
          </a:xfrm>
          <a:prstGeom prst="rect">
            <a:avLst/>
          </a:prstGeom>
        </p:spPr>
      </p:pic>
      <p:pic>
        <p:nvPicPr>
          <p:cNvPr id="19" name="图片 18" descr="6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r="19808"/>
          <a:stretch>
            <a:fillRect/>
          </a:stretch>
        </p:blipFill>
        <p:spPr>
          <a:xfrm>
            <a:off x="9005570" y="2702560"/>
            <a:ext cx="2390775" cy="3457575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9"/>
            </p:custDataLst>
          </p:nvPr>
        </p:nvSpPr>
        <p:spPr>
          <a:xfrm>
            <a:off x="505460" y="5361940"/>
            <a:ext cx="1889125" cy="1054100"/>
          </a:xfrm>
          <a:prstGeom prst="rect">
            <a:avLst/>
          </a:prstGeom>
          <a:solidFill>
            <a:srgbClr val="3864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0"/>
            </p:custDataLst>
          </p:nvPr>
        </p:nvSpPr>
        <p:spPr>
          <a:xfrm>
            <a:off x="702945" y="5401310"/>
            <a:ext cx="151828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03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pic>
        <p:nvPicPr>
          <p:cNvPr id="24" name="图片 23" descr="loading_icon_progress.6466d0e7.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alphaModFix amt="49000"/>
          </a:blip>
          <a:stretch>
            <a:fillRect/>
          </a:stretch>
        </p:blipFill>
        <p:spPr>
          <a:xfrm>
            <a:off x="4271645" y="751840"/>
            <a:ext cx="3060700" cy="3962400"/>
          </a:xfrm>
          <a:prstGeom prst="rect">
            <a:avLst/>
          </a:prstGeom>
        </p:spPr>
      </p:pic>
      <p:sp>
        <p:nvSpPr>
          <p:cNvPr id="25" name="矩形 24"/>
          <p:cNvSpPr/>
          <p:nvPr>
            <p:custDataLst>
              <p:tags r:id="rId13"/>
            </p:custDataLst>
          </p:nvPr>
        </p:nvSpPr>
        <p:spPr>
          <a:xfrm>
            <a:off x="1763395" y="2900680"/>
            <a:ext cx="3757295" cy="1541145"/>
          </a:xfrm>
          <a:prstGeom prst="rect">
            <a:avLst/>
          </a:prstGeom>
          <a:solidFill>
            <a:srgbClr val="326489"/>
          </a:solidFill>
          <a:ln w="63500">
            <a:solidFill>
              <a:srgbClr val="D0B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836930" y="-676910"/>
            <a:ext cx="14038580" cy="8519795"/>
          </a:xfrm>
          <a:prstGeom prst="rect">
            <a:avLst/>
          </a:prstGeom>
          <a:solidFill>
            <a:srgbClr val="426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g_award.c9e74769.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-35560" y="635"/>
            <a:ext cx="12353290" cy="7663815"/>
          </a:xfrm>
          <a:prstGeom prst="rect">
            <a:avLst/>
          </a:prstGeom>
        </p:spPr>
      </p:pic>
      <p:sp>
        <p:nvSpPr>
          <p:cNvPr id="20" name="矩形 19"/>
          <p:cNvSpPr/>
          <p:nvPr>
            <p:custDataLst>
              <p:tags r:id="rId16"/>
            </p:custDataLst>
          </p:nvPr>
        </p:nvSpPr>
        <p:spPr>
          <a:xfrm>
            <a:off x="8014970" y="5084445"/>
            <a:ext cx="1889125" cy="1054100"/>
          </a:xfrm>
          <a:prstGeom prst="rect">
            <a:avLst/>
          </a:prstGeom>
          <a:solidFill>
            <a:srgbClr val="426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cilun_d.69fe6e42.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70670" y="3841115"/>
            <a:ext cx="2286000" cy="2297430"/>
          </a:xfrm>
          <a:prstGeom prst="rect">
            <a:avLst/>
          </a:prstGeom>
        </p:spPr>
      </p:pic>
      <p:pic>
        <p:nvPicPr>
          <p:cNvPr id="5" name="图片 4" descr="cilun_ss.2be77af0.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71840" y="2510790"/>
            <a:ext cx="1647825" cy="1657350"/>
          </a:xfrm>
          <a:prstGeom prst="rect">
            <a:avLst/>
          </a:prstGeom>
        </p:spPr>
      </p:pic>
      <p:pic>
        <p:nvPicPr>
          <p:cNvPr id="6" name="图片 5" descr="cilun_x.ecd5911a.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300000">
            <a:off x="9265920" y="717550"/>
            <a:ext cx="2295525" cy="2286000"/>
          </a:xfrm>
          <a:prstGeom prst="rect">
            <a:avLst/>
          </a:prstGeom>
        </p:spPr>
      </p:pic>
      <p:pic>
        <p:nvPicPr>
          <p:cNvPr id="7" name="图片 6" descr="book_fin_5.662836ef..jp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alphaModFix amt="66000"/>
          </a:blip>
          <a:srcRect l="12754" t="2446" r="13225" b="1123"/>
          <a:stretch>
            <a:fillRect/>
          </a:stretch>
        </p:blipFill>
        <p:spPr>
          <a:xfrm>
            <a:off x="1590040" y="4282440"/>
            <a:ext cx="1342390" cy="1748790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22"/>
            </p:custDataLst>
          </p:nvPr>
        </p:nvSpPr>
        <p:spPr>
          <a:xfrm>
            <a:off x="8212455" y="5123815"/>
            <a:ext cx="151828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bg1"/>
                </a:solidFill>
                <a:latin typeface="Goudy Stout" panose="0202090407030B020401" charset="0"/>
                <a:cs typeface="Goudy Stout" panose="0202090407030B020401" charset="0"/>
              </a:rPr>
              <a:t>04</a:t>
            </a:r>
            <a:endParaRPr lang="en-US" altLang="zh-CN" sz="6000">
              <a:solidFill>
                <a:schemeClr val="bg1"/>
              </a:solidFill>
              <a:latin typeface="Goudy Stout" panose="0202090407030B020401" charset="0"/>
              <a:cs typeface="Goudy Stout" panose="0202090407030B020401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23"/>
            </p:custDataLst>
          </p:nvPr>
        </p:nvSpPr>
        <p:spPr>
          <a:xfrm>
            <a:off x="3129915" y="5123815"/>
            <a:ext cx="488505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>
                <a:solidFill>
                  <a:srgbClr val="426C77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作文</a:t>
            </a:r>
            <a:r>
              <a:rPr lang="zh-CN" altLang="en-US" sz="4000" b="1">
                <a:solidFill>
                  <a:srgbClr val="426C77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讲解</a:t>
            </a:r>
            <a:r>
              <a:rPr lang="zh-CN" altLang="en-US" sz="4800" b="1">
                <a:solidFill>
                  <a:srgbClr val="426C77"/>
                </a:solidFill>
                <a:latin typeface="卓健橄榄简体" panose="00000506000000000000" charset="-120"/>
                <a:ea typeface="卓健橄榄简体" panose="00000506000000000000" charset="-120"/>
                <a:sym typeface="+mn-ea"/>
              </a:rPr>
              <a:t>与实战</a:t>
            </a:r>
            <a:endParaRPr lang="zh-CN" altLang="en-US" sz="4800" b="1">
              <a:solidFill>
                <a:srgbClr val="426C77"/>
              </a:solidFill>
              <a:latin typeface="卓健橄榄简体" panose="00000506000000000000" charset="-120"/>
              <a:ea typeface="卓健橄榄简体" panose="00000506000000000000" charset="-120"/>
              <a:sym typeface="+mn-ea"/>
            </a:endParaRPr>
          </a:p>
        </p:txBody>
      </p:sp>
      <p:pic>
        <p:nvPicPr>
          <p:cNvPr id="14" name="图片 13" descr="book_fin_5.662836ef..jp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1"/>
          <a:srcRect l="12754" t="2446" r="13225" b="1123"/>
          <a:stretch>
            <a:fillRect/>
          </a:stretch>
        </p:blipFill>
        <p:spPr>
          <a:xfrm>
            <a:off x="1297940" y="4124325"/>
            <a:ext cx="1339215" cy="1744980"/>
          </a:xfrm>
          <a:prstGeom prst="rect">
            <a:avLst/>
          </a:prstGeom>
        </p:spPr>
      </p:pic>
      <p:pic>
        <p:nvPicPr>
          <p:cNvPr id="13" name="图片 12" descr="loading_leaf_w.14128403.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 rot="3660000">
            <a:off x="7504430" y="1887855"/>
            <a:ext cx="9664065" cy="11490325"/>
          </a:xfrm>
          <a:prstGeom prst="rect">
            <a:avLst/>
          </a:prstGeom>
        </p:spPr>
      </p:pic>
      <p:pic>
        <p:nvPicPr>
          <p:cNvPr id="31" name="图片 30" descr="wutai_cl_close.789045c2.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-10753725" y="-205105"/>
            <a:ext cx="9719945" cy="7268845"/>
          </a:xfrm>
          <a:prstGeom prst="rect">
            <a:avLst/>
          </a:prstGeom>
        </p:spPr>
      </p:pic>
      <p:pic>
        <p:nvPicPr>
          <p:cNvPr id="32" name="图片 31" descr="wutai_cl_close.789045c2.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 flipH="1">
            <a:off x="13398500" y="-205105"/>
            <a:ext cx="9718675" cy="7268210"/>
          </a:xfrm>
          <a:prstGeom prst="rect">
            <a:avLst/>
          </a:prstGeom>
        </p:spPr>
      </p:pic>
      <p:pic>
        <p:nvPicPr>
          <p:cNvPr id="33" name="图片 32" descr="wutai_cl_open.08afe20a.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rcRect r="45537"/>
          <a:stretch>
            <a:fillRect/>
          </a:stretch>
        </p:blipFill>
        <p:spPr>
          <a:xfrm rot="3600000">
            <a:off x="-4090035" y="-4143375"/>
            <a:ext cx="4222115" cy="7752080"/>
          </a:xfrm>
          <a:prstGeom prst="rect">
            <a:avLst/>
          </a:prstGeom>
        </p:spPr>
      </p:pic>
      <p:pic>
        <p:nvPicPr>
          <p:cNvPr id="34" name="图片 33" descr="wutai_cl_open.08afe20a.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r="45537"/>
          <a:stretch>
            <a:fillRect/>
          </a:stretch>
        </p:blipFill>
        <p:spPr>
          <a:xfrm rot="18360000" flipH="1">
            <a:off x="12879705" y="-4107815"/>
            <a:ext cx="4268470" cy="78378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40130" y="636270"/>
            <a:ext cx="4232275" cy="46526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410835" y="621665"/>
            <a:ext cx="4319905" cy="4627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COMMONDATA" val="eyJoZGlkIjoiZDk3OGNjZDQ1MDRmNGJjNzI5MGZmMDNjZjIxODU4NWMifQ=="/>
  <p:tag name="KSO_WPP_MARK_KEY" val="3c5bb5a8-c589-4e15-a04f-28f202710c77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DIAGRAM_VIRTUALLY_FRAME" val="{&quot;height&quot;:331.65,&quot;left&quot;:286.75,&quot;top&quot;:103.65,&quot;width&quot;:495}"/>
</p:tagLst>
</file>

<file path=ppt/tags/tag32.xml><?xml version="1.0" encoding="utf-8"?>
<p:tagLst xmlns:p="http://schemas.openxmlformats.org/presentationml/2006/main">
  <p:tag name="KSO_WM_DIAGRAM_VIRTUALLY_FRAME" val="{&quot;height&quot;:331.65,&quot;left&quot;:286.75,&quot;top&quot;:103.65,&quot;width&quot;:495}"/>
</p:tagLst>
</file>

<file path=ppt/tags/tag33.xml><?xml version="1.0" encoding="utf-8"?>
<p:tagLst xmlns:p="http://schemas.openxmlformats.org/presentationml/2006/main">
  <p:tag name="KSO_WM_DIAGRAM_VIRTUALLY_FRAME" val="{&quot;height&quot;:331.65,&quot;left&quot;:286.75,&quot;top&quot;:103.65,&quot;width&quot;:495}"/>
</p:tagLst>
</file>

<file path=ppt/tags/tag34.xml><?xml version="1.0" encoding="utf-8"?>
<p:tagLst xmlns:p="http://schemas.openxmlformats.org/presentationml/2006/main">
  <p:tag name="KSO_WM_DIAGRAM_VIRTUALLY_FRAME" val="{&quot;height&quot;:331.65,&quot;left&quot;:286.75,&quot;top&quot;:103.65,&quot;width&quot;:495}"/>
</p:tagLst>
</file>

<file path=ppt/tags/tag35.xml><?xml version="1.0" encoding="utf-8"?>
<p:tagLst xmlns:p="http://schemas.openxmlformats.org/presentationml/2006/main">
  <p:tag name="KSO_WM_DIAGRAM_VIRTUALLY_FRAME" val="{&quot;height&quot;:331.65,&quot;left&quot;:286.75,&quot;top&quot;:103.65,&quot;width&quot;:495}"/>
</p:tagLst>
</file>

<file path=ppt/tags/tag36.xml><?xml version="1.0" encoding="utf-8"?>
<p:tagLst xmlns:p="http://schemas.openxmlformats.org/presentationml/2006/main">
  <p:tag name="KSO_WM_DIAGRAM_VIRTUALLY_FRAME" val="{&quot;height&quot;:331.65,&quot;left&quot;:286.75,&quot;top&quot;:103.65,&quot;width&quot;:495}"/>
</p:tagLst>
</file>

<file path=ppt/tags/tag37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38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39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DIAGRAM_VIRTUALLY_FRAME" val="{&quot;height&quot;:331.65,&quot;left&quot;:286.75,&quot;top&quot;:103.65,&quot;width&quot;:495}"/>
</p:tagLst>
</file>

<file path=ppt/tags/tag42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43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44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45.xml><?xml version="1.0" encoding="utf-8"?>
<p:tagLst xmlns:p="http://schemas.openxmlformats.org/presentationml/2006/main">
  <p:tag name="KSO_WM_DIAGRAM_VIRTUALLY_FRAME" val="{&quot;height&quot;:331.65,&quot;left&quot;:286.75,&quot;top&quot;:103.65,&quot;width&quot;:495}"/>
</p:tagLst>
</file>

<file path=ppt/tags/tag46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47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48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49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51.xml><?xml version="1.0" encoding="utf-8"?>
<p:tagLst xmlns:p="http://schemas.openxmlformats.org/presentationml/2006/main">
  <p:tag name="KSO_WM_BEAUTIFY_FLAG" val=""/>
  <p:tag name="KSO_WM_DIAGRAM_VIRTUALLY_FRAME" val="{&quot;height&quot;:331.65,&quot;left&quot;:286.75,&quot;top&quot;:103.65,&quot;width&quot;:495}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668</Words>
  <Application>WPS 演示</Application>
  <PresentationFormat>宽屏</PresentationFormat>
  <Paragraphs>129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Arial</vt:lpstr>
      <vt:lpstr>宋体</vt:lpstr>
      <vt:lpstr>Wingdings</vt:lpstr>
      <vt:lpstr>江西拙楷</vt:lpstr>
      <vt:lpstr>卓健橄榄简体</vt:lpstr>
      <vt:lpstr>Goudy Stout</vt:lpstr>
      <vt:lpstr>Adobe 明體 Std L</vt:lpstr>
      <vt:lpstr>仓耳舒圆体 W03</vt:lpstr>
      <vt:lpstr>微软雅黑</vt:lpstr>
      <vt:lpstr>Arial Unicode MS</vt:lpstr>
      <vt:lpstr>Calibri</vt:lpstr>
      <vt:lpstr>三极拙楷简体</vt:lpstr>
      <vt:lpstr>方正小标宋简体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COSMOSOCEAN</dc:creator>
  <cp:lastModifiedBy>王纪行(2024012474)</cp:lastModifiedBy>
  <cp:revision>149</cp:revision>
  <dcterms:created xsi:type="dcterms:W3CDTF">2023-10-16T08:31:00Z</dcterms:created>
  <dcterms:modified xsi:type="dcterms:W3CDTF">2026-01-30T03:36:40Z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32FA71A0F2624FAE9195F200378BE763_13</vt:lpwstr>
  </property>
  <property fmtid="{D5CDD505-2E9C-101B-9397-08002B2CF9AE}" pid="3" name="KSOProductBuildVer">
    <vt:lpwstr>2052-12.1.0.23542</vt:lpwstr>
  </property>
</Properties>
</file>