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</p:sldIdLst>
  <p:sldSz cx="12192000" cy="6858000"/>
  <p:notesSz cx="6858000" cy="9144000"/>
  <p:embeddedFontLst>
    <p:embeddedFont>
      <p:font typeface="兰米惟愿总相逢" panose="02000503000000000000" charset="-122"/>
      <p:regular r:id="rId9"/>
    </p:embeddedFont>
    <p:embeddedFont>
      <p:font typeface="微软雅黑" panose="020B0503020204020204" charset="-122"/>
      <p:regular r:id="rId1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52115" y="2814955"/>
            <a:ext cx="62877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latin typeface="兰米惟愿总相逢" panose="02000503000000000000" charset="-122"/>
                <a:ea typeface="兰米惟愿总相逢" panose="02000503000000000000" charset="-122"/>
              </a:rPr>
              <a:t>奖励函数选取方向</a:t>
            </a:r>
            <a:r>
              <a:rPr lang="zh-CN" altLang="en-US" sz="4800">
                <a:latin typeface="兰米惟愿总相逢" panose="02000503000000000000" charset="-122"/>
                <a:ea typeface="兰米惟愿总相逢" panose="02000503000000000000" charset="-122"/>
              </a:rPr>
              <a:t>总结</a:t>
            </a:r>
            <a:endParaRPr lang="zh-CN" altLang="en-US" sz="4800">
              <a:latin typeface="兰米惟愿总相逢" panose="02000503000000000000" charset="-122"/>
              <a:ea typeface="兰米惟愿总相逢" panose="02000503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4200" y="-38735"/>
            <a:ext cx="6959600" cy="35198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0190" y="337820"/>
            <a:ext cx="7676515" cy="6061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写法：</a:t>
            </a:r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（加权平均）</a:t>
            </a:r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考虑因素：</a:t>
            </a:r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攻角、襟</a:t>
            </a:r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翼偏转角（飞行姿态），</a:t>
            </a:r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升阻比</a:t>
            </a:r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背景：为了提升风能利用效率，优化</a:t>
            </a:r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风力涡轮机叶片的气动性能</a:t>
            </a:r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r>
              <a:rPr lang="en-US" altLang="zh-CN" sz="2800">
                <a:latin typeface="兰米惟愿总相逢" panose="02000503000000000000" charset="-122"/>
                <a:ea typeface="兰米惟愿总相逢" panose="02000503000000000000" charset="-122"/>
              </a:rPr>
              <a:t>https://www.sciencedirect.com/science/article/pii/S0029801823021595</a:t>
            </a:r>
            <a:endParaRPr lang="en-US" altLang="zh-CN" sz="2800">
              <a:latin typeface="兰米惟愿总相逢" panose="02000503000000000000" charset="-122"/>
              <a:ea typeface="兰米惟愿总相逢" panose="02000503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95" y="4439920"/>
            <a:ext cx="7065010" cy="147510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1900" y="-56515"/>
            <a:ext cx="7274560" cy="43243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0190" y="337820"/>
            <a:ext cx="7676515" cy="6061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攻角固定，</a:t>
            </a:r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控制升阻比</a:t>
            </a:r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背景：</a:t>
            </a:r>
            <a:r>
              <a:rPr lang="zh-CN" altLang="en-US" sz="2800">
                <a:latin typeface="兰米惟愿总相逢" panose="02000503000000000000" charset="-122"/>
                <a:ea typeface="兰米惟愿总相逢" panose="02000503000000000000" charset="-122"/>
              </a:rPr>
              <a:t>无</a:t>
            </a:r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endParaRPr lang="zh-CN" altLang="en-US" sz="2800">
              <a:latin typeface="兰米惟愿总相逢" panose="02000503000000000000" charset="-122"/>
              <a:ea typeface="兰米惟愿总相逢" panose="02000503000000000000" charset="-122"/>
            </a:endParaRPr>
          </a:p>
          <a:p>
            <a:r>
              <a:rPr lang="en-US" altLang="zh-CN" sz="2800">
                <a:latin typeface="兰米惟愿总相逢" panose="02000503000000000000" charset="-122"/>
                <a:ea typeface="兰米惟愿总相逢" panose="02000503000000000000" charset="-122"/>
              </a:rPr>
              <a:t>https://www.sciencedirect.com/science/article/pii/S0029801823021595</a:t>
            </a:r>
            <a:endParaRPr lang="en-US" altLang="zh-CN" sz="2800">
              <a:latin typeface="兰米惟愿总相逢" panose="02000503000000000000" charset="-122"/>
              <a:ea typeface="兰米惟愿总相逢" panose="02000503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Application>WPS 演示</Application>
  <PresentationFormat>宽屏</PresentationFormat>
  <Paragraphs>14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兰米惟愿总相逢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王纪行(2024012474)</cp:lastModifiedBy>
  <cp:revision>159</cp:revision>
  <dcterms:created xsi:type="dcterms:W3CDTF">2019-06-19T02:08:00Z</dcterms:created>
  <dcterms:modified xsi:type="dcterms:W3CDTF">2025-09-21T09:48:48Z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8E7E7298660448B8AB6FE6468457EDFE_11</vt:lpwstr>
  </property>
</Properties>
</file>